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7772400" cy="1005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4" d="100"/>
          <a:sy n="44" d="100"/>
        </p:scale>
        <p:origin x="2117"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1pPr>
            <a:lvl2pPr marL="454025" marR="0" lvl="1" indent="180975"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2pPr>
            <a:lvl3pPr marL="912812" marR="0" lvl="2" indent="357188"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3pPr>
            <a:lvl4pPr marL="1370012" marR="0" lvl="3" indent="534988"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4pPr>
            <a:lvl5pPr marL="1827211" marR="0" lvl="4" indent="712788"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5pPr>
            <a:lvl6pPr marL="2284412" marR="0" lvl="5" indent="890588"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6pPr>
            <a:lvl7pPr marL="3198812" marR="0" lvl="6" indent="1246188"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7pPr>
            <a:lvl8pPr marL="4570412" marR="0" lvl="7" indent="1792287"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8pPr>
            <a:lvl9pPr marL="6399212" marR="0" lvl="8" indent="2503488"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1pPr>
            <a:lvl2pPr marL="454025" marR="0" lvl="1" indent="180975"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2pPr>
            <a:lvl3pPr marL="912812" marR="0" lvl="2" indent="357188"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3pPr>
            <a:lvl4pPr marL="1370012" marR="0" lvl="3" indent="534988"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4pPr>
            <a:lvl5pPr marL="1827211" marR="0" lvl="4" indent="712788"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5pPr>
            <a:lvl6pPr marL="2284412" marR="0" lvl="5" indent="890588"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6pPr>
            <a:lvl7pPr marL="3198812" marR="0" lvl="6" indent="1246188"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7pPr>
            <a:lvl8pPr marL="4570412" marR="0" lvl="7" indent="1792287"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8pPr>
            <a:lvl9pPr marL="6399212" marR="0" lvl="8" indent="2503488"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7" name="Shape 7"/>
          <p:cNvSpPr txBox="1">
            <a:spLocks noGrp="1"/>
          </p:cNvSpPr>
          <p:nvPr>
            <p:ph type="ftr" idx="11"/>
          </p:nvPr>
        </p:nvSpPr>
        <p:spPr>
          <a:xfrm>
            <a:off x="0" y="8685211"/>
            <a:ext cx="2971799" cy="4572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1pPr>
            <a:lvl2pPr marL="454025" marR="0" lvl="1" indent="180975"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2pPr>
            <a:lvl3pPr marL="912812" marR="0" lvl="2" indent="357188"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3pPr>
            <a:lvl4pPr marL="1370012" marR="0" lvl="3" indent="534988"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4pPr>
            <a:lvl5pPr marL="1827211" marR="0" lvl="4" indent="712788"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5pPr>
            <a:lvl6pPr marL="2284412" marR="0" lvl="5" indent="890588"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6pPr>
            <a:lvl7pPr marL="3198812" marR="0" lvl="6" indent="1246188"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7pPr>
            <a:lvl8pPr marL="4570412" marR="0" lvl="7" indent="1792287"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8pPr>
            <a:lvl9pPr marL="6399212" marR="0" lvl="8" indent="2503488"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lang="en-US" sz="12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86" name="Shape 8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800" b="0" i="0" u="none" strike="noStrike" cap="none"/>
          </a:p>
        </p:txBody>
      </p:sp>
      <p:sp>
        <p:nvSpPr>
          <p:cNvPr id="87" name="Shape 87"/>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a:solidFill>
                  <a:srgbClr val="000000"/>
                </a:solidFill>
                <a:latin typeface="Arial"/>
                <a:ea typeface="Arial"/>
                <a:cs typeface="Arial"/>
                <a:sym typeface="Arial"/>
              </a:rPr>
              <a:t>1</a:t>
            </a:fld>
            <a:endParaRPr lang="en-US" sz="1200" b="0" i="0" u="none">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582929" y="3124628"/>
            <a:ext cx="6606539" cy="2156037"/>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5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5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5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5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500" b="0" i="0" u="none" strike="noStrike" cap="none">
                <a:solidFill>
                  <a:schemeClr val="dk1"/>
                </a:solidFill>
                <a:latin typeface="Calibri"/>
                <a:ea typeface="Calibri"/>
                <a:cs typeface="Calibri"/>
                <a:sym typeface="Calibri"/>
              </a:defRPr>
            </a:lvl5pPr>
            <a:lvl6pPr marL="457150" marR="0" lvl="5" indent="-12650" algn="ctr" rtl="0">
              <a:spcBef>
                <a:spcPts val="0"/>
              </a:spcBef>
              <a:spcAft>
                <a:spcPts val="0"/>
              </a:spcAft>
              <a:buNone/>
              <a:defRPr sz="4500" b="0" i="0" u="none" strike="noStrike" cap="none">
                <a:solidFill>
                  <a:schemeClr val="dk1"/>
                </a:solidFill>
                <a:latin typeface="Calibri"/>
                <a:ea typeface="Calibri"/>
                <a:cs typeface="Calibri"/>
                <a:sym typeface="Calibri"/>
              </a:defRPr>
            </a:lvl6pPr>
            <a:lvl7pPr marL="914301" marR="0" lvl="6" indent="-12600" algn="ctr" rtl="0">
              <a:spcBef>
                <a:spcPts val="0"/>
              </a:spcBef>
              <a:spcAft>
                <a:spcPts val="0"/>
              </a:spcAft>
              <a:buNone/>
              <a:defRPr sz="4500" b="0" i="0" u="none" strike="noStrike" cap="none">
                <a:solidFill>
                  <a:schemeClr val="dk1"/>
                </a:solidFill>
                <a:latin typeface="Calibri"/>
                <a:ea typeface="Calibri"/>
                <a:cs typeface="Calibri"/>
                <a:sym typeface="Calibri"/>
              </a:defRPr>
            </a:lvl7pPr>
            <a:lvl8pPr marL="1371451" marR="0" lvl="7" indent="-12550" algn="ctr" rtl="0">
              <a:spcBef>
                <a:spcPts val="0"/>
              </a:spcBef>
              <a:spcAft>
                <a:spcPts val="0"/>
              </a:spcAft>
              <a:buNone/>
              <a:defRPr sz="4500" b="0" i="0" u="none" strike="noStrike" cap="none">
                <a:solidFill>
                  <a:schemeClr val="dk1"/>
                </a:solidFill>
                <a:latin typeface="Calibri"/>
                <a:ea typeface="Calibri"/>
                <a:cs typeface="Calibri"/>
                <a:sym typeface="Calibri"/>
              </a:defRPr>
            </a:lvl8pPr>
            <a:lvl9pPr marL="1828602" marR="0" lvl="8" indent="-12501" algn="ctr" rtl="0">
              <a:spcBef>
                <a:spcPts val="0"/>
              </a:spcBef>
              <a:spcAft>
                <a:spcPts val="0"/>
              </a:spcAft>
              <a:buNone/>
              <a:defRPr sz="4500" b="0" i="0" u="none" strike="noStrike" cap="none">
                <a:solidFill>
                  <a:schemeClr val="dk1"/>
                </a:solidFill>
                <a:latin typeface="Calibri"/>
                <a:ea typeface="Calibri"/>
                <a:cs typeface="Calibri"/>
                <a:sym typeface="Calibri"/>
              </a:defRPr>
            </a:lvl9pPr>
          </a:lstStyle>
          <a:p>
            <a:endParaRPr/>
          </a:p>
        </p:txBody>
      </p:sp>
      <p:sp>
        <p:nvSpPr>
          <p:cNvPr id="17" name="Shape 17"/>
          <p:cNvSpPr txBox="1">
            <a:spLocks noGrp="1"/>
          </p:cNvSpPr>
          <p:nvPr>
            <p:ph type="subTitle" idx="1"/>
          </p:nvPr>
        </p:nvSpPr>
        <p:spPr>
          <a:xfrm>
            <a:off x="1165859" y="5699760"/>
            <a:ext cx="5440680" cy="2570479"/>
          </a:xfrm>
          <a:prstGeom prst="rect">
            <a:avLst/>
          </a:prstGeom>
          <a:noFill/>
          <a:ln>
            <a:noFill/>
          </a:ln>
        </p:spPr>
        <p:txBody>
          <a:bodyPr lIns="91425" tIns="91425" rIns="91425" bIns="91425" anchor="t" anchorCtr="0"/>
          <a:lstStyle>
            <a:lvl1pPr marL="0" marR="0" lvl="0" indent="0" algn="ctr" rtl="0">
              <a:spcBef>
                <a:spcPts val="640"/>
              </a:spcBef>
              <a:spcAft>
                <a:spcPts val="0"/>
              </a:spcAft>
              <a:buClr>
                <a:srgbClr val="888888"/>
              </a:buClr>
              <a:buFont typeface="Arial"/>
              <a:buNone/>
              <a:defRPr sz="3200" b="0" i="0" u="none" strike="noStrike" cap="none">
                <a:solidFill>
                  <a:srgbClr val="888888"/>
                </a:solidFill>
                <a:latin typeface="Calibri"/>
                <a:ea typeface="Calibri"/>
                <a:cs typeface="Calibri"/>
                <a:sym typeface="Calibri"/>
              </a:defRPr>
            </a:lvl1pPr>
            <a:lvl2pPr marL="457150" marR="0" lvl="1" indent="-12650" algn="ctr" rtl="0">
              <a:spcBef>
                <a:spcPts val="560"/>
              </a:spcBef>
              <a:spcAft>
                <a:spcPts val="0"/>
              </a:spcAft>
              <a:buClr>
                <a:srgbClr val="888888"/>
              </a:buClr>
              <a:buFont typeface="Arial"/>
              <a:buNone/>
              <a:defRPr sz="2800" b="0" i="0" u="none" strike="noStrike" cap="none">
                <a:solidFill>
                  <a:srgbClr val="888888"/>
                </a:solidFill>
                <a:latin typeface="Calibri"/>
                <a:ea typeface="Calibri"/>
                <a:cs typeface="Calibri"/>
                <a:sym typeface="Calibri"/>
              </a:defRPr>
            </a:lvl2pPr>
            <a:lvl3pPr marL="914301" marR="0" lvl="2" indent="-12600" algn="ctr" rtl="0">
              <a:spcBef>
                <a:spcPts val="480"/>
              </a:spcBef>
              <a:spcAft>
                <a:spcPts val="0"/>
              </a:spcAft>
              <a:buClr>
                <a:srgbClr val="888888"/>
              </a:buClr>
              <a:buFont typeface="Arial"/>
              <a:buNone/>
              <a:defRPr sz="2400" b="0" i="0" u="none" strike="noStrike" cap="none">
                <a:solidFill>
                  <a:srgbClr val="888888"/>
                </a:solidFill>
                <a:latin typeface="Calibri"/>
                <a:ea typeface="Calibri"/>
                <a:cs typeface="Calibri"/>
                <a:sym typeface="Calibri"/>
              </a:defRPr>
            </a:lvl3pPr>
            <a:lvl4pPr marL="1371451" marR="0" lvl="3" indent="-12550" algn="ctr" rtl="0">
              <a:spcBef>
                <a:spcPts val="380"/>
              </a:spcBef>
              <a:spcAft>
                <a:spcPts val="0"/>
              </a:spcAft>
              <a:buClr>
                <a:srgbClr val="888888"/>
              </a:buClr>
              <a:buFont typeface="Arial"/>
              <a:buNone/>
              <a:defRPr sz="1900" b="0" i="0" u="none" strike="noStrike" cap="none">
                <a:solidFill>
                  <a:srgbClr val="888888"/>
                </a:solidFill>
                <a:latin typeface="Calibri"/>
                <a:ea typeface="Calibri"/>
                <a:cs typeface="Calibri"/>
                <a:sym typeface="Calibri"/>
              </a:defRPr>
            </a:lvl4pPr>
            <a:lvl5pPr marL="1828602" marR="0" lvl="4" indent="-12501" algn="ctr" rtl="0">
              <a:spcBef>
                <a:spcPts val="380"/>
              </a:spcBef>
              <a:spcAft>
                <a:spcPts val="0"/>
              </a:spcAft>
              <a:buClr>
                <a:srgbClr val="888888"/>
              </a:buClr>
              <a:buFont typeface="Arial"/>
              <a:buNone/>
              <a:defRPr sz="1900" b="0" i="0" u="none" strike="noStrike" cap="none">
                <a:solidFill>
                  <a:srgbClr val="888888"/>
                </a:solidFill>
                <a:latin typeface="Calibri"/>
                <a:ea typeface="Calibri"/>
                <a:cs typeface="Calibri"/>
                <a:sym typeface="Calibri"/>
              </a:defRPr>
            </a:lvl5pPr>
            <a:lvl6pPr marL="2285751" marR="0" lvl="5" indent="-12450" algn="ctr" rtl="0">
              <a:spcBef>
                <a:spcPts val="380"/>
              </a:spcBef>
              <a:buClr>
                <a:srgbClr val="888888"/>
              </a:buClr>
              <a:buFont typeface="Arial"/>
              <a:buNone/>
              <a:defRPr sz="1900" b="0" i="0" u="none" strike="noStrike" cap="none">
                <a:solidFill>
                  <a:srgbClr val="888888"/>
                </a:solidFill>
                <a:latin typeface="Calibri"/>
                <a:ea typeface="Calibri"/>
                <a:cs typeface="Calibri"/>
                <a:sym typeface="Calibri"/>
              </a:defRPr>
            </a:lvl6pPr>
            <a:lvl7pPr marL="2742901" marR="0" lvl="6" indent="-12400" algn="ctr" rtl="0">
              <a:spcBef>
                <a:spcPts val="380"/>
              </a:spcBef>
              <a:buClr>
                <a:srgbClr val="888888"/>
              </a:buClr>
              <a:buFont typeface="Arial"/>
              <a:buNone/>
              <a:defRPr sz="1900" b="0" i="0" u="none" strike="noStrike" cap="none">
                <a:solidFill>
                  <a:srgbClr val="888888"/>
                </a:solidFill>
                <a:latin typeface="Calibri"/>
                <a:ea typeface="Calibri"/>
                <a:cs typeface="Calibri"/>
                <a:sym typeface="Calibri"/>
              </a:defRPr>
            </a:lvl7pPr>
            <a:lvl8pPr marL="3200051" marR="0" lvl="7" indent="-12350" algn="ctr" rtl="0">
              <a:spcBef>
                <a:spcPts val="380"/>
              </a:spcBef>
              <a:buClr>
                <a:srgbClr val="888888"/>
              </a:buClr>
              <a:buFont typeface="Arial"/>
              <a:buNone/>
              <a:defRPr sz="1900" b="0" i="0" u="none" strike="noStrike" cap="none">
                <a:solidFill>
                  <a:srgbClr val="888888"/>
                </a:solidFill>
                <a:latin typeface="Calibri"/>
                <a:ea typeface="Calibri"/>
                <a:cs typeface="Calibri"/>
                <a:sym typeface="Calibri"/>
              </a:defRPr>
            </a:lvl8pPr>
            <a:lvl9pPr marL="3657202" marR="0" lvl="8" indent="-12301" algn="ctr" rtl="0">
              <a:spcBef>
                <a:spcPts val="380"/>
              </a:spcBef>
              <a:buClr>
                <a:srgbClr val="888888"/>
              </a:buClr>
              <a:buFont typeface="Arial"/>
              <a:buNone/>
              <a:defRPr sz="1900" b="0" i="0" u="none" strike="noStrike" cap="none">
                <a:solidFill>
                  <a:srgbClr val="888888"/>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390525" y="9323386"/>
            <a:ext cx="1812924" cy="534987"/>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300" b="0" i="0" u="none" strike="noStrike" cap="none">
                <a:solidFill>
                  <a:srgbClr val="898989"/>
                </a:solidFill>
                <a:latin typeface="Calibri"/>
                <a:ea typeface="Calibri"/>
                <a:cs typeface="Calibri"/>
                <a:sym typeface="Calibri"/>
              </a:defRPr>
            </a:lvl1pPr>
            <a:lvl2pPr marL="454025" marR="0" lvl="1" indent="1809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2812" marR="0" lvl="2" indent="357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0012" marR="0" lvl="3" indent="5349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7211" marR="0" lvl="4" indent="7127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4412" marR="0" lvl="5" indent="8905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98812" marR="0" lvl="6" indent="1246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0412" marR="0" lvl="7" indent="17922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99212" marR="0" lvl="8" indent="25034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ftr" idx="11"/>
          </p:nvPr>
        </p:nvSpPr>
        <p:spPr>
          <a:xfrm>
            <a:off x="2657475" y="9323386"/>
            <a:ext cx="2460624" cy="534987"/>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4025" marR="0" lvl="1" indent="1809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2812" marR="0" lvl="2" indent="357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0012" marR="0" lvl="3" indent="5349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7211" marR="0" lvl="4" indent="7127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4412" marR="0" lvl="5" indent="8905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98812" marR="0" lvl="6" indent="1246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0412" marR="0" lvl="7" indent="17922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99212" marR="0" lvl="8" indent="25034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20" name="Shape 20"/>
          <p:cNvSpPr txBox="1">
            <a:spLocks noGrp="1"/>
          </p:cNvSpPr>
          <p:nvPr>
            <p:ph type="sldNum" idx="12"/>
          </p:nvPr>
        </p:nvSpPr>
        <p:spPr>
          <a:xfrm>
            <a:off x="5572125" y="9323386"/>
            <a:ext cx="1812924" cy="534987"/>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300" b="0" i="0" u="none" strike="noStrike" cap="none">
                <a:solidFill>
                  <a:srgbClr val="898989"/>
                </a:solidFill>
                <a:latin typeface="Calibri"/>
                <a:ea typeface="Calibri"/>
                <a:cs typeface="Calibri"/>
                <a:sym typeface="Calibri"/>
              </a:rPr>
              <a:t>‹#›</a:t>
            </a:fld>
            <a:endParaRPr lang="en-US" sz="13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613966" y="6463460"/>
            <a:ext cx="6606539" cy="1997709"/>
          </a:xfrm>
          <a:prstGeom prst="rect">
            <a:avLst/>
          </a:prstGeom>
          <a:noFill/>
          <a:ln>
            <a:noFill/>
          </a:ln>
        </p:spPr>
        <p:txBody>
          <a:bodyPr lIns="91425" tIns="91425" rIns="91425" bIns="91425" anchor="t" anchorCtr="0"/>
          <a:lstStyle>
            <a:lvl1pPr marL="0" marR="0" lvl="0" indent="0" algn="l" rtl="0">
              <a:spcBef>
                <a:spcPts val="0"/>
              </a:spcBef>
              <a:spcAft>
                <a:spcPts val="0"/>
              </a:spcAft>
              <a:buNone/>
              <a:defRPr sz="4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5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5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5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500" b="0" i="0" u="none" strike="noStrike" cap="none">
                <a:solidFill>
                  <a:schemeClr val="dk1"/>
                </a:solidFill>
                <a:latin typeface="Calibri"/>
                <a:ea typeface="Calibri"/>
                <a:cs typeface="Calibri"/>
                <a:sym typeface="Calibri"/>
              </a:defRPr>
            </a:lvl5pPr>
            <a:lvl6pPr marL="457150" marR="0" lvl="5" indent="-12650" algn="ctr" rtl="0">
              <a:spcBef>
                <a:spcPts val="0"/>
              </a:spcBef>
              <a:spcAft>
                <a:spcPts val="0"/>
              </a:spcAft>
              <a:buNone/>
              <a:defRPr sz="4500" b="0" i="0" u="none" strike="noStrike" cap="none">
                <a:solidFill>
                  <a:schemeClr val="dk1"/>
                </a:solidFill>
                <a:latin typeface="Calibri"/>
                <a:ea typeface="Calibri"/>
                <a:cs typeface="Calibri"/>
                <a:sym typeface="Calibri"/>
              </a:defRPr>
            </a:lvl6pPr>
            <a:lvl7pPr marL="914301" marR="0" lvl="6" indent="-12600" algn="ctr" rtl="0">
              <a:spcBef>
                <a:spcPts val="0"/>
              </a:spcBef>
              <a:spcAft>
                <a:spcPts val="0"/>
              </a:spcAft>
              <a:buNone/>
              <a:defRPr sz="4500" b="0" i="0" u="none" strike="noStrike" cap="none">
                <a:solidFill>
                  <a:schemeClr val="dk1"/>
                </a:solidFill>
                <a:latin typeface="Calibri"/>
                <a:ea typeface="Calibri"/>
                <a:cs typeface="Calibri"/>
                <a:sym typeface="Calibri"/>
              </a:defRPr>
            </a:lvl7pPr>
            <a:lvl8pPr marL="1371451" marR="0" lvl="7" indent="-12550" algn="ctr" rtl="0">
              <a:spcBef>
                <a:spcPts val="0"/>
              </a:spcBef>
              <a:spcAft>
                <a:spcPts val="0"/>
              </a:spcAft>
              <a:buNone/>
              <a:defRPr sz="4500" b="0" i="0" u="none" strike="noStrike" cap="none">
                <a:solidFill>
                  <a:schemeClr val="dk1"/>
                </a:solidFill>
                <a:latin typeface="Calibri"/>
                <a:ea typeface="Calibri"/>
                <a:cs typeface="Calibri"/>
                <a:sym typeface="Calibri"/>
              </a:defRPr>
            </a:lvl8pPr>
            <a:lvl9pPr marL="1828602" marR="0" lvl="8" indent="-12501" algn="ctr" rtl="0">
              <a:spcBef>
                <a:spcPts val="0"/>
              </a:spcBef>
              <a:spcAft>
                <a:spcPts val="0"/>
              </a:spcAft>
              <a:buNone/>
              <a:defRPr sz="4500" b="0"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body" idx="1"/>
          </p:nvPr>
        </p:nvSpPr>
        <p:spPr>
          <a:xfrm>
            <a:off x="613966" y="4263180"/>
            <a:ext cx="6606539" cy="2200273"/>
          </a:xfrm>
          <a:prstGeom prst="rect">
            <a:avLst/>
          </a:prstGeom>
          <a:noFill/>
          <a:ln>
            <a:noFill/>
          </a:ln>
        </p:spPr>
        <p:txBody>
          <a:bodyPr lIns="91425" tIns="91425" rIns="91425" bIns="91425" anchor="b" anchorCtr="0"/>
          <a:lstStyle>
            <a:lvl1pPr marL="0" marR="0" lvl="0" indent="0" algn="l" rtl="0">
              <a:spcBef>
                <a:spcPts val="380"/>
              </a:spcBef>
              <a:spcAft>
                <a:spcPts val="0"/>
              </a:spcAft>
              <a:buClr>
                <a:srgbClr val="888888"/>
              </a:buClr>
              <a:buFont typeface="Arial"/>
              <a:buNone/>
              <a:defRPr sz="1900" b="0" i="0" u="none" strike="noStrike" cap="none">
                <a:solidFill>
                  <a:srgbClr val="888888"/>
                </a:solidFill>
                <a:latin typeface="Calibri"/>
                <a:ea typeface="Calibri"/>
                <a:cs typeface="Calibri"/>
                <a:sym typeface="Calibri"/>
              </a:defRPr>
            </a:lvl1pPr>
            <a:lvl2pPr marL="457150" marR="0" lvl="1" indent="-12650" algn="l" rtl="0">
              <a:spcBef>
                <a:spcPts val="360"/>
              </a:spcBef>
              <a:spcAft>
                <a:spcPts val="0"/>
              </a:spcAft>
              <a:buClr>
                <a:srgbClr val="888888"/>
              </a:buClr>
              <a:buFont typeface="Arial"/>
              <a:buNone/>
              <a:defRPr sz="1800" b="0" i="0" u="none" strike="noStrike" cap="none">
                <a:solidFill>
                  <a:srgbClr val="888888"/>
                </a:solidFill>
                <a:latin typeface="Calibri"/>
                <a:ea typeface="Calibri"/>
                <a:cs typeface="Calibri"/>
                <a:sym typeface="Calibri"/>
              </a:defRPr>
            </a:lvl2pPr>
            <a:lvl3pPr marL="914301" marR="0" lvl="2" indent="-12600" algn="l" rtl="0">
              <a:spcBef>
                <a:spcPts val="300"/>
              </a:spcBef>
              <a:spcAft>
                <a:spcPts val="0"/>
              </a:spcAft>
              <a:buClr>
                <a:srgbClr val="888888"/>
              </a:buClr>
              <a:buFont typeface="Arial"/>
              <a:buNone/>
              <a:defRPr sz="1500" b="0" i="0" u="none" strike="noStrike" cap="none">
                <a:solidFill>
                  <a:srgbClr val="888888"/>
                </a:solidFill>
                <a:latin typeface="Calibri"/>
                <a:ea typeface="Calibri"/>
                <a:cs typeface="Calibri"/>
                <a:sym typeface="Calibri"/>
              </a:defRPr>
            </a:lvl3pPr>
            <a:lvl4pPr marL="1371451" marR="0" lvl="3" indent="-12550" algn="l" rtl="0">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4pPr>
            <a:lvl5pPr marL="1828602" marR="0" lvl="4" indent="-12501" algn="l" rtl="0">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5pPr>
            <a:lvl6pPr marL="2285751" marR="0" lvl="5" indent="-1245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2901" marR="0" lvl="6" indent="-1240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051" marR="0" lvl="7" indent="-1235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202" marR="0" lvl="8" indent="-12301"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390525" y="9323386"/>
            <a:ext cx="1812924" cy="534987"/>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300" b="0" i="0" u="none">
                <a:solidFill>
                  <a:srgbClr val="898989"/>
                </a:solidFill>
                <a:latin typeface="Calibri"/>
                <a:ea typeface="Calibri"/>
                <a:cs typeface="Calibri"/>
                <a:sym typeface="Calibri"/>
              </a:defRPr>
            </a:lvl1pPr>
            <a:lvl2pPr marL="454025" marR="0" lvl="1" indent="1809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2812" marR="0" lvl="2" indent="357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0012" marR="0" lvl="3" indent="5349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7211" marR="0" lvl="4" indent="7127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4412" marR="0" lvl="5" indent="8905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98812" marR="0" lvl="6" indent="1246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0412" marR="0" lvl="7" indent="17922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99212" marR="0" lvl="8" indent="25034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76" name="Shape 76"/>
          <p:cNvSpPr txBox="1">
            <a:spLocks noGrp="1"/>
          </p:cNvSpPr>
          <p:nvPr>
            <p:ph type="ftr" idx="11"/>
          </p:nvPr>
        </p:nvSpPr>
        <p:spPr>
          <a:xfrm>
            <a:off x="2657475" y="9323386"/>
            <a:ext cx="2460624" cy="534987"/>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4025" marR="0" lvl="1" indent="1809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2812" marR="0" lvl="2" indent="357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0012" marR="0" lvl="3" indent="5349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7211" marR="0" lvl="4" indent="7127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4412" marR="0" lvl="5" indent="8905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98812" marR="0" lvl="6" indent="1246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0412" marR="0" lvl="7" indent="17922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99212" marR="0" lvl="8" indent="25034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sldNum" idx="12"/>
          </p:nvPr>
        </p:nvSpPr>
        <p:spPr>
          <a:xfrm>
            <a:off x="5572125" y="9323386"/>
            <a:ext cx="1812924" cy="534987"/>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300" b="0" i="0" u="none">
                <a:solidFill>
                  <a:srgbClr val="898989"/>
                </a:solidFill>
                <a:latin typeface="Calibri"/>
                <a:ea typeface="Calibri"/>
                <a:cs typeface="Calibri"/>
                <a:sym typeface="Calibri"/>
              </a:rPr>
              <a:t>‹#›</a:t>
            </a:fld>
            <a:endParaRPr lang="en-US" sz="1300" b="0" i="0" u="none">
              <a:solidFill>
                <a:srgbClr val="898989"/>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90525" y="403225"/>
            <a:ext cx="6994525" cy="16763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5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5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5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5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500" b="0" i="0" u="none" strike="noStrike" cap="none">
                <a:solidFill>
                  <a:schemeClr val="dk1"/>
                </a:solidFill>
                <a:latin typeface="Calibri"/>
                <a:ea typeface="Calibri"/>
                <a:cs typeface="Calibri"/>
                <a:sym typeface="Calibri"/>
              </a:defRPr>
            </a:lvl5pPr>
            <a:lvl6pPr marL="457150" marR="0" lvl="5" indent="-12650" algn="ctr" rtl="0">
              <a:spcBef>
                <a:spcPts val="0"/>
              </a:spcBef>
              <a:spcAft>
                <a:spcPts val="0"/>
              </a:spcAft>
              <a:buNone/>
              <a:defRPr sz="4500" b="0" i="0" u="none" strike="noStrike" cap="none">
                <a:solidFill>
                  <a:schemeClr val="dk1"/>
                </a:solidFill>
                <a:latin typeface="Calibri"/>
                <a:ea typeface="Calibri"/>
                <a:cs typeface="Calibri"/>
                <a:sym typeface="Calibri"/>
              </a:defRPr>
            </a:lvl6pPr>
            <a:lvl7pPr marL="914301" marR="0" lvl="6" indent="-12600" algn="ctr" rtl="0">
              <a:spcBef>
                <a:spcPts val="0"/>
              </a:spcBef>
              <a:spcAft>
                <a:spcPts val="0"/>
              </a:spcAft>
              <a:buNone/>
              <a:defRPr sz="4500" b="0" i="0" u="none" strike="noStrike" cap="none">
                <a:solidFill>
                  <a:schemeClr val="dk1"/>
                </a:solidFill>
                <a:latin typeface="Calibri"/>
                <a:ea typeface="Calibri"/>
                <a:cs typeface="Calibri"/>
                <a:sym typeface="Calibri"/>
              </a:defRPr>
            </a:lvl7pPr>
            <a:lvl8pPr marL="1371451" marR="0" lvl="7" indent="-12550" algn="ctr" rtl="0">
              <a:spcBef>
                <a:spcPts val="0"/>
              </a:spcBef>
              <a:spcAft>
                <a:spcPts val="0"/>
              </a:spcAft>
              <a:buNone/>
              <a:defRPr sz="4500" b="0" i="0" u="none" strike="noStrike" cap="none">
                <a:solidFill>
                  <a:schemeClr val="dk1"/>
                </a:solidFill>
                <a:latin typeface="Calibri"/>
                <a:ea typeface="Calibri"/>
                <a:cs typeface="Calibri"/>
                <a:sym typeface="Calibri"/>
              </a:defRPr>
            </a:lvl8pPr>
            <a:lvl9pPr marL="1828602" marR="0" lvl="8" indent="-12501" algn="ctr" rtl="0">
              <a:spcBef>
                <a:spcPts val="0"/>
              </a:spcBef>
              <a:spcAft>
                <a:spcPts val="0"/>
              </a:spcAft>
              <a:buNone/>
              <a:defRPr sz="4500" b="0" i="0" u="none" strike="noStrike" cap="none">
                <a:solidFill>
                  <a:schemeClr val="dk1"/>
                </a:solidFill>
                <a:latin typeface="Calibri"/>
                <a:ea typeface="Calibri"/>
                <a:cs typeface="Calibri"/>
                <a:sym typeface="Calibri"/>
              </a:defRPr>
            </a:lvl9pPr>
          </a:lstStyle>
          <a:p>
            <a:endParaRPr/>
          </a:p>
        </p:txBody>
      </p:sp>
      <p:sp>
        <p:nvSpPr>
          <p:cNvPr id="80" name="Shape 80"/>
          <p:cNvSpPr txBox="1">
            <a:spLocks noGrp="1"/>
          </p:cNvSpPr>
          <p:nvPr>
            <p:ph type="body" idx="1"/>
          </p:nvPr>
        </p:nvSpPr>
        <p:spPr>
          <a:xfrm>
            <a:off x="390525" y="2346325"/>
            <a:ext cx="6994525" cy="6638925"/>
          </a:xfrm>
          <a:prstGeom prst="rect">
            <a:avLst/>
          </a:prstGeom>
          <a:noFill/>
          <a:ln>
            <a:noFill/>
          </a:ln>
        </p:spPr>
        <p:txBody>
          <a:bodyPr lIns="91425" tIns="91425" rIns="91425" bIns="91425" anchor="t" anchorCtr="0"/>
          <a:lstStyle>
            <a:lvl1pPr marL="341313" marR="0" lvl="0" indent="-138113"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39775" marR="0" lvl="1" indent="-117475"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39825" marR="0" lvl="2" indent="-85725"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597025" marR="0" lvl="3" indent="-117475" algn="l" rtl="0">
              <a:spcBef>
                <a:spcPts val="380"/>
              </a:spcBef>
              <a:spcAft>
                <a:spcPts val="0"/>
              </a:spcAft>
              <a:buClr>
                <a:schemeClr val="dk1"/>
              </a:buClr>
              <a:buSzPct val="100000"/>
              <a:buFont typeface="Arial"/>
              <a:buChar char="–"/>
              <a:defRPr sz="1900" b="0" i="0" u="none" strike="noStrike" cap="none">
                <a:solidFill>
                  <a:schemeClr val="dk1"/>
                </a:solidFill>
                <a:latin typeface="Calibri"/>
                <a:ea typeface="Calibri"/>
                <a:cs typeface="Calibri"/>
                <a:sym typeface="Calibri"/>
              </a:defRPr>
            </a:lvl4pPr>
            <a:lvl5pPr marL="2055813" marR="0" lvl="4" indent="-106363" algn="l" rtl="0">
              <a:spcBef>
                <a:spcPts val="380"/>
              </a:spcBef>
              <a:spcAft>
                <a:spcPts val="0"/>
              </a:spcAft>
              <a:buClr>
                <a:schemeClr val="dk1"/>
              </a:buClr>
              <a:buSzPct val="100000"/>
              <a:buFont typeface="Arial"/>
              <a:buChar char="»"/>
              <a:defRPr sz="1900" b="0" i="0" u="none" strike="noStrike" cap="none">
                <a:solidFill>
                  <a:schemeClr val="dk1"/>
                </a:solidFill>
                <a:latin typeface="Calibri"/>
                <a:ea typeface="Calibri"/>
                <a:cs typeface="Calibri"/>
                <a:sym typeface="Calibri"/>
              </a:defRPr>
            </a:lvl5pPr>
            <a:lvl6pPr marL="2514326" marR="0" lvl="5" indent="-120375" algn="l" rtl="0">
              <a:spcBef>
                <a:spcPts val="380"/>
              </a:spcBef>
              <a:buClr>
                <a:schemeClr val="dk1"/>
              </a:buClr>
              <a:buSzPct val="100000"/>
              <a:buFont typeface="Arial"/>
              <a:buChar char="•"/>
              <a:defRPr sz="1900" b="0" i="0" u="none" strike="noStrike" cap="none">
                <a:solidFill>
                  <a:schemeClr val="dk1"/>
                </a:solidFill>
                <a:latin typeface="Calibri"/>
                <a:ea typeface="Calibri"/>
                <a:cs typeface="Calibri"/>
                <a:sym typeface="Calibri"/>
              </a:defRPr>
            </a:lvl6pPr>
            <a:lvl7pPr marL="2971476" marR="0" lvl="6" indent="-120325" algn="l" rtl="0">
              <a:spcBef>
                <a:spcPts val="380"/>
              </a:spcBef>
              <a:buClr>
                <a:schemeClr val="dk1"/>
              </a:buClr>
              <a:buSzPct val="100000"/>
              <a:buFont typeface="Arial"/>
              <a:buChar char="•"/>
              <a:defRPr sz="1900" b="0" i="0" u="none" strike="noStrike" cap="none">
                <a:solidFill>
                  <a:schemeClr val="dk1"/>
                </a:solidFill>
                <a:latin typeface="Calibri"/>
                <a:ea typeface="Calibri"/>
                <a:cs typeface="Calibri"/>
                <a:sym typeface="Calibri"/>
              </a:defRPr>
            </a:lvl7pPr>
            <a:lvl8pPr marL="3428627" marR="0" lvl="7" indent="-120277" algn="l" rtl="0">
              <a:spcBef>
                <a:spcPts val="380"/>
              </a:spcBef>
              <a:buClr>
                <a:schemeClr val="dk1"/>
              </a:buClr>
              <a:buSzPct val="100000"/>
              <a:buFont typeface="Arial"/>
              <a:buChar char="•"/>
              <a:defRPr sz="1900" b="0" i="0" u="none" strike="noStrike" cap="none">
                <a:solidFill>
                  <a:schemeClr val="dk1"/>
                </a:solidFill>
                <a:latin typeface="Calibri"/>
                <a:ea typeface="Calibri"/>
                <a:cs typeface="Calibri"/>
                <a:sym typeface="Calibri"/>
              </a:defRPr>
            </a:lvl8pPr>
            <a:lvl9pPr marL="3885777" marR="0" lvl="8" indent="-120227" algn="l" rtl="0">
              <a:spcBef>
                <a:spcPts val="380"/>
              </a:spcBef>
              <a:buClr>
                <a:schemeClr val="dk1"/>
              </a:buClr>
              <a:buSzPct val="100000"/>
              <a:buFont typeface="Arial"/>
              <a:buChar char="•"/>
              <a:defRPr sz="19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390525" y="9323386"/>
            <a:ext cx="1812924" cy="534987"/>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300" b="0" i="0" u="none">
                <a:solidFill>
                  <a:srgbClr val="898989"/>
                </a:solidFill>
                <a:latin typeface="Calibri"/>
                <a:ea typeface="Calibri"/>
                <a:cs typeface="Calibri"/>
                <a:sym typeface="Calibri"/>
              </a:defRPr>
            </a:lvl1pPr>
            <a:lvl2pPr marL="454025" marR="0" lvl="1" indent="1809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2812" marR="0" lvl="2" indent="357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0012" marR="0" lvl="3" indent="5349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7211" marR="0" lvl="4" indent="7127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4412" marR="0" lvl="5" indent="8905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98812" marR="0" lvl="6" indent="1246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0412" marR="0" lvl="7" indent="17922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99212" marR="0" lvl="8" indent="25034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ftr" idx="11"/>
          </p:nvPr>
        </p:nvSpPr>
        <p:spPr>
          <a:xfrm>
            <a:off x="2657475" y="9323386"/>
            <a:ext cx="2460624" cy="534987"/>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4025" marR="0" lvl="1" indent="1809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2812" marR="0" lvl="2" indent="357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0012" marR="0" lvl="3" indent="5349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7211" marR="0" lvl="4" indent="7127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4412" marR="0" lvl="5" indent="8905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98812" marR="0" lvl="6" indent="1246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0412" marR="0" lvl="7" indent="17922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99212" marR="0" lvl="8" indent="25034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83" name="Shape 83"/>
          <p:cNvSpPr txBox="1">
            <a:spLocks noGrp="1"/>
          </p:cNvSpPr>
          <p:nvPr>
            <p:ph type="sldNum" idx="12"/>
          </p:nvPr>
        </p:nvSpPr>
        <p:spPr>
          <a:xfrm>
            <a:off x="5572125" y="9323386"/>
            <a:ext cx="1812924" cy="534987"/>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300" b="0" i="0" u="none">
                <a:solidFill>
                  <a:srgbClr val="898989"/>
                </a:solidFill>
                <a:latin typeface="Calibri"/>
                <a:ea typeface="Calibri"/>
                <a:cs typeface="Calibri"/>
                <a:sym typeface="Calibri"/>
              </a:rPr>
              <a:t>‹#›</a:t>
            </a:fld>
            <a:endParaRPr lang="en-US" sz="1300" b="0" i="0" u="none">
              <a:solidFill>
                <a:srgbClr val="898989"/>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rot="5400000">
            <a:off x="-760370" y="6142057"/>
            <a:ext cx="12586970" cy="1485661"/>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5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5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5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5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500" b="0" i="0" u="none" strike="noStrike" cap="none">
                <a:solidFill>
                  <a:schemeClr val="dk1"/>
                </a:solidFill>
                <a:latin typeface="Calibri"/>
                <a:ea typeface="Calibri"/>
                <a:cs typeface="Calibri"/>
                <a:sym typeface="Calibri"/>
              </a:defRPr>
            </a:lvl5pPr>
            <a:lvl6pPr marL="457150" marR="0" lvl="5" indent="-12650" algn="ctr" rtl="0">
              <a:spcBef>
                <a:spcPts val="0"/>
              </a:spcBef>
              <a:spcAft>
                <a:spcPts val="0"/>
              </a:spcAft>
              <a:buNone/>
              <a:defRPr sz="4500" b="0" i="0" u="none" strike="noStrike" cap="none">
                <a:solidFill>
                  <a:schemeClr val="dk1"/>
                </a:solidFill>
                <a:latin typeface="Calibri"/>
                <a:ea typeface="Calibri"/>
                <a:cs typeface="Calibri"/>
                <a:sym typeface="Calibri"/>
              </a:defRPr>
            </a:lvl6pPr>
            <a:lvl7pPr marL="914301" marR="0" lvl="6" indent="-12600" algn="ctr" rtl="0">
              <a:spcBef>
                <a:spcPts val="0"/>
              </a:spcBef>
              <a:spcAft>
                <a:spcPts val="0"/>
              </a:spcAft>
              <a:buNone/>
              <a:defRPr sz="4500" b="0" i="0" u="none" strike="noStrike" cap="none">
                <a:solidFill>
                  <a:schemeClr val="dk1"/>
                </a:solidFill>
                <a:latin typeface="Calibri"/>
                <a:ea typeface="Calibri"/>
                <a:cs typeface="Calibri"/>
                <a:sym typeface="Calibri"/>
              </a:defRPr>
            </a:lvl7pPr>
            <a:lvl8pPr marL="1371451" marR="0" lvl="7" indent="-12550" algn="ctr" rtl="0">
              <a:spcBef>
                <a:spcPts val="0"/>
              </a:spcBef>
              <a:spcAft>
                <a:spcPts val="0"/>
              </a:spcAft>
              <a:buNone/>
              <a:defRPr sz="4500" b="0" i="0" u="none" strike="noStrike" cap="none">
                <a:solidFill>
                  <a:schemeClr val="dk1"/>
                </a:solidFill>
                <a:latin typeface="Calibri"/>
                <a:ea typeface="Calibri"/>
                <a:cs typeface="Calibri"/>
                <a:sym typeface="Calibri"/>
              </a:defRPr>
            </a:lvl8pPr>
            <a:lvl9pPr marL="1828602" marR="0" lvl="8" indent="-12501" algn="ctr" rtl="0">
              <a:spcBef>
                <a:spcPts val="0"/>
              </a:spcBef>
              <a:spcAft>
                <a:spcPts val="0"/>
              </a:spcAft>
              <a:buNone/>
              <a:defRPr sz="45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body" idx="1"/>
          </p:nvPr>
        </p:nvSpPr>
        <p:spPr>
          <a:xfrm rot="5400000">
            <a:off x="-3797814" y="4719816"/>
            <a:ext cx="12586970" cy="4330143"/>
          </a:xfrm>
          <a:prstGeom prst="rect">
            <a:avLst/>
          </a:prstGeom>
          <a:noFill/>
          <a:ln>
            <a:noFill/>
          </a:ln>
        </p:spPr>
        <p:txBody>
          <a:bodyPr lIns="91425" tIns="91425" rIns="91425" bIns="91425" anchor="t" anchorCtr="0"/>
          <a:lstStyle>
            <a:lvl1pPr marL="341313" marR="0" lvl="0" indent="-138113"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39775" marR="0" lvl="1" indent="-117475"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39825" marR="0" lvl="2" indent="-85725"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597025" marR="0" lvl="3" indent="-117475" algn="l" rtl="0">
              <a:spcBef>
                <a:spcPts val="380"/>
              </a:spcBef>
              <a:spcAft>
                <a:spcPts val="0"/>
              </a:spcAft>
              <a:buClr>
                <a:schemeClr val="dk1"/>
              </a:buClr>
              <a:buSzPct val="100000"/>
              <a:buFont typeface="Arial"/>
              <a:buChar char="–"/>
              <a:defRPr sz="1900" b="0" i="0" u="none" strike="noStrike" cap="none">
                <a:solidFill>
                  <a:schemeClr val="dk1"/>
                </a:solidFill>
                <a:latin typeface="Calibri"/>
                <a:ea typeface="Calibri"/>
                <a:cs typeface="Calibri"/>
                <a:sym typeface="Calibri"/>
              </a:defRPr>
            </a:lvl4pPr>
            <a:lvl5pPr marL="2055813" marR="0" lvl="4" indent="-106363" algn="l" rtl="0">
              <a:spcBef>
                <a:spcPts val="380"/>
              </a:spcBef>
              <a:spcAft>
                <a:spcPts val="0"/>
              </a:spcAft>
              <a:buClr>
                <a:schemeClr val="dk1"/>
              </a:buClr>
              <a:buSzPct val="100000"/>
              <a:buFont typeface="Arial"/>
              <a:buChar char="»"/>
              <a:defRPr sz="1900" b="0" i="0" u="none" strike="noStrike" cap="none">
                <a:solidFill>
                  <a:schemeClr val="dk1"/>
                </a:solidFill>
                <a:latin typeface="Calibri"/>
                <a:ea typeface="Calibri"/>
                <a:cs typeface="Calibri"/>
                <a:sym typeface="Calibri"/>
              </a:defRPr>
            </a:lvl5pPr>
            <a:lvl6pPr marL="2514326" marR="0" lvl="5" indent="-120375" algn="l" rtl="0">
              <a:spcBef>
                <a:spcPts val="380"/>
              </a:spcBef>
              <a:buClr>
                <a:schemeClr val="dk1"/>
              </a:buClr>
              <a:buSzPct val="100000"/>
              <a:buFont typeface="Arial"/>
              <a:buChar char="•"/>
              <a:defRPr sz="1900" b="0" i="0" u="none" strike="noStrike" cap="none">
                <a:solidFill>
                  <a:schemeClr val="dk1"/>
                </a:solidFill>
                <a:latin typeface="Calibri"/>
                <a:ea typeface="Calibri"/>
                <a:cs typeface="Calibri"/>
                <a:sym typeface="Calibri"/>
              </a:defRPr>
            </a:lvl6pPr>
            <a:lvl7pPr marL="2971476" marR="0" lvl="6" indent="-120325" algn="l" rtl="0">
              <a:spcBef>
                <a:spcPts val="380"/>
              </a:spcBef>
              <a:buClr>
                <a:schemeClr val="dk1"/>
              </a:buClr>
              <a:buSzPct val="100000"/>
              <a:buFont typeface="Arial"/>
              <a:buChar char="•"/>
              <a:defRPr sz="1900" b="0" i="0" u="none" strike="noStrike" cap="none">
                <a:solidFill>
                  <a:schemeClr val="dk1"/>
                </a:solidFill>
                <a:latin typeface="Calibri"/>
                <a:ea typeface="Calibri"/>
                <a:cs typeface="Calibri"/>
                <a:sym typeface="Calibri"/>
              </a:defRPr>
            </a:lvl7pPr>
            <a:lvl8pPr marL="3428627" marR="0" lvl="7" indent="-120277" algn="l" rtl="0">
              <a:spcBef>
                <a:spcPts val="380"/>
              </a:spcBef>
              <a:buClr>
                <a:schemeClr val="dk1"/>
              </a:buClr>
              <a:buSzPct val="100000"/>
              <a:buFont typeface="Arial"/>
              <a:buChar char="•"/>
              <a:defRPr sz="1900" b="0" i="0" u="none" strike="noStrike" cap="none">
                <a:solidFill>
                  <a:schemeClr val="dk1"/>
                </a:solidFill>
                <a:latin typeface="Calibri"/>
                <a:ea typeface="Calibri"/>
                <a:cs typeface="Calibri"/>
                <a:sym typeface="Calibri"/>
              </a:defRPr>
            </a:lvl8pPr>
            <a:lvl9pPr marL="3885777" marR="0" lvl="8" indent="-120227" algn="l" rtl="0">
              <a:spcBef>
                <a:spcPts val="380"/>
              </a:spcBef>
              <a:buClr>
                <a:schemeClr val="dk1"/>
              </a:buClr>
              <a:buSzPct val="100000"/>
              <a:buFont typeface="Arial"/>
              <a:buChar char="•"/>
              <a:defRPr sz="19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390525" y="9323386"/>
            <a:ext cx="1812924" cy="534987"/>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300" b="0" i="0" u="none">
                <a:solidFill>
                  <a:srgbClr val="898989"/>
                </a:solidFill>
                <a:latin typeface="Calibri"/>
                <a:ea typeface="Calibri"/>
                <a:cs typeface="Calibri"/>
                <a:sym typeface="Calibri"/>
              </a:defRPr>
            </a:lvl1pPr>
            <a:lvl2pPr marL="454025" marR="0" lvl="1" indent="1809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2812" marR="0" lvl="2" indent="357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0012" marR="0" lvl="3" indent="5349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7211" marR="0" lvl="4" indent="7127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4412" marR="0" lvl="5" indent="8905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98812" marR="0" lvl="6" indent="1246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0412" marR="0" lvl="7" indent="17922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99212" marR="0" lvl="8" indent="25034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25" name="Shape 25"/>
          <p:cNvSpPr txBox="1">
            <a:spLocks noGrp="1"/>
          </p:cNvSpPr>
          <p:nvPr>
            <p:ph type="ftr" idx="11"/>
          </p:nvPr>
        </p:nvSpPr>
        <p:spPr>
          <a:xfrm>
            <a:off x="2657475" y="9323386"/>
            <a:ext cx="2460624" cy="534987"/>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4025" marR="0" lvl="1" indent="1809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2812" marR="0" lvl="2" indent="357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0012" marR="0" lvl="3" indent="5349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7211" marR="0" lvl="4" indent="7127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4412" marR="0" lvl="5" indent="8905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98812" marR="0" lvl="6" indent="1246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0412" marR="0" lvl="7" indent="17922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99212" marR="0" lvl="8" indent="25034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sldNum" idx="12"/>
          </p:nvPr>
        </p:nvSpPr>
        <p:spPr>
          <a:xfrm>
            <a:off x="5572125" y="9323386"/>
            <a:ext cx="1812924" cy="534987"/>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300" b="0" i="0" u="none">
                <a:solidFill>
                  <a:srgbClr val="898989"/>
                </a:solidFill>
                <a:latin typeface="Calibri"/>
                <a:ea typeface="Calibri"/>
                <a:cs typeface="Calibri"/>
                <a:sym typeface="Calibri"/>
              </a:rPr>
              <a:t>‹#›</a:t>
            </a:fld>
            <a:endParaRPr lang="en-US" sz="1300" b="0" i="0" u="none">
              <a:solidFill>
                <a:srgbClr val="898989"/>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90525" y="403225"/>
            <a:ext cx="6994525" cy="16763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5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5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5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5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500" b="0" i="0" u="none" strike="noStrike" cap="none">
                <a:solidFill>
                  <a:schemeClr val="dk1"/>
                </a:solidFill>
                <a:latin typeface="Calibri"/>
                <a:ea typeface="Calibri"/>
                <a:cs typeface="Calibri"/>
                <a:sym typeface="Calibri"/>
              </a:defRPr>
            </a:lvl5pPr>
            <a:lvl6pPr marL="457150" marR="0" lvl="5" indent="-12650" algn="ctr" rtl="0">
              <a:spcBef>
                <a:spcPts val="0"/>
              </a:spcBef>
              <a:spcAft>
                <a:spcPts val="0"/>
              </a:spcAft>
              <a:buNone/>
              <a:defRPr sz="4500" b="0" i="0" u="none" strike="noStrike" cap="none">
                <a:solidFill>
                  <a:schemeClr val="dk1"/>
                </a:solidFill>
                <a:latin typeface="Calibri"/>
                <a:ea typeface="Calibri"/>
                <a:cs typeface="Calibri"/>
                <a:sym typeface="Calibri"/>
              </a:defRPr>
            </a:lvl6pPr>
            <a:lvl7pPr marL="914301" marR="0" lvl="6" indent="-12600" algn="ctr" rtl="0">
              <a:spcBef>
                <a:spcPts val="0"/>
              </a:spcBef>
              <a:spcAft>
                <a:spcPts val="0"/>
              </a:spcAft>
              <a:buNone/>
              <a:defRPr sz="4500" b="0" i="0" u="none" strike="noStrike" cap="none">
                <a:solidFill>
                  <a:schemeClr val="dk1"/>
                </a:solidFill>
                <a:latin typeface="Calibri"/>
                <a:ea typeface="Calibri"/>
                <a:cs typeface="Calibri"/>
                <a:sym typeface="Calibri"/>
              </a:defRPr>
            </a:lvl7pPr>
            <a:lvl8pPr marL="1371451" marR="0" lvl="7" indent="-12550" algn="ctr" rtl="0">
              <a:spcBef>
                <a:spcPts val="0"/>
              </a:spcBef>
              <a:spcAft>
                <a:spcPts val="0"/>
              </a:spcAft>
              <a:buNone/>
              <a:defRPr sz="4500" b="0" i="0" u="none" strike="noStrike" cap="none">
                <a:solidFill>
                  <a:schemeClr val="dk1"/>
                </a:solidFill>
                <a:latin typeface="Calibri"/>
                <a:ea typeface="Calibri"/>
                <a:cs typeface="Calibri"/>
                <a:sym typeface="Calibri"/>
              </a:defRPr>
            </a:lvl8pPr>
            <a:lvl9pPr marL="1828602" marR="0" lvl="8" indent="-12501" algn="ctr" rtl="0">
              <a:spcBef>
                <a:spcPts val="0"/>
              </a:spcBef>
              <a:spcAft>
                <a:spcPts val="0"/>
              </a:spcAft>
              <a:buNone/>
              <a:defRPr sz="4500" b="0" i="0" u="none" strike="noStrike" cap="none">
                <a:solidFill>
                  <a:schemeClr val="dk1"/>
                </a:solidFill>
                <a:latin typeface="Calibri"/>
                <a:ea typeface="Calibri"/>
                <a:cs typeface="Calibri"/>
                <a:sym typeface="Calibri"/>
              </a:defRPr>
            </a:lvl9pPr>
          </a:lstStyle>
          <a:p>
            <a:endParaRPr/>
          </a:p>
        </p:txBody>
      </p:sp>
      <p:sp>
        <p:nvSpPr>
          <p:cNvPr id="29" name="Shape 29"/>
          <p:cNvSpPr txBox="1">
            <a:spLocks noGrp="1"/>
          </p:cNvSpPr>
          <p:nvPr>
            <p:ph type="body" idx="1"/>
          </p:nvPr>
        </p:nvSpPr>
        <p:spPr>
          <a:xfrm rot="5400000">
            <a:off x="568324" y="2168524"/>
            <a:ext cx="6638925" cy="6994525"/>
          </a:xfrm>
          <a:prstGeom prst="rect">
            <a:avLst/>
          </a:prstGeom>
          <a:noFill/>
          <a:ln>
            <a:noFill/>
          </a:ln>
        </p:spPr>
        <p:txBody>
          <a:bodyPr lIns="91425" tIns="91425" rIns="91425" bIns="91425" anchor="t" anchorCtr="0"/>
          <a:lstStyle>
            <a:lvl1pPr marL="341313" marR="0" lvl="0" indent="-138113"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39775" marR="0" lvl="1" indent="-117475"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39825" marR="0" lvl="2" indent="-85725"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597025" marR="0" lvl="3" indent="-117475" algn="l" rtl="0">
              <a:spcBef>
                <a:spcPts val="380"/>
              </a:spcBef>
              <a:spcAft>
                <a:spcPts val="0"/>
              </a:spcAft>
              <a:buClr>
                <a:schemeClr val="dk1"/>
              </a:buClr>
              <a:buSzPct val="100000"/>
              <a:buFont typeface="Arial"/>
              <a:buChar char="–"/>
              <a:defRPr sz="1900" b="0" i="0" u="none" strike="noStrike" cap="none">
                <a:solidFill>
                  <a:schemeClr val="dk1"/>
                </a:solidFill>
                <a:latin typeface="Calibri"/>
                <a:ea typeface="Calibri"/>
                <a:cs typeface="Calibri"/>
                <a:sym typeface="Calibri"/>
              </a:defRPr>
            </a:lvl4pPr>
            <a:lvl5pPr marL="2055813" marR="0" lvl="4" indent="-106363" algn="l" rtl="0">
              <a:spcBef>
                <a:spcPts val="380"/>
              </a:spcBef>
              <a:spcAft>
                <a:spcPts val="0"/>
              </a:spcAft>
              <a:buClr>
                <a:schemeClr val="dk1"/>
              </a:buClr>
              <a:buSzPct val="100000"/>
              <a:buFont typeface="Arial"/>
              <a:buChar char="»"/>
              <a:defRPr sz="1900" b="0" i="0" u="none" strike="noStrike" cap="none">
                <a:solidFill>
                  <a:schemeClr val="dk1"/>
                </a:solidFill>
                <a:latin typeface="Calibri"/>
                <a:ea typeface="Calibri"/>
                <a:cs typeface="Calibri"/>
                <a:sym typeface="Calibri"/>
              </a:defRPr>
            </a:lvl5pPr>
            <a:lvl6pPr marL="2514326" marR="0" lvl="5" indent="-120375" algn="l" rtl="0">
              <a:spcBef>
                <a:spcPts val="380"/>
              </a:spcBef>
              <a:buClr>
                <a:schemeClr val="dk1"/>
              </a:buClr>
              <a:buSzPct val="100000"/>
              <a:buFont typeface="Arial"/>
              <a:buChar char="•"/>
              <a:defRPr sz="1900" b="0" i="0" u="none" strike="noStrike" cap="none">
                <a:solidFill>
                  <a:schemeClr val="dk1"/>
                </a:solidFill>
                <a:latin typeface="Calibri"/>
                <a:ea typeface="Calibri"/>
                <a:cs typeface="Calibri"/>
                <a:sym typeface="Calibri"/>
              </a:defRPr>
            </a:lvl6pPr>
            <a:lvl7pPr marL="2971476" marR="0" lvl="6" indent="-120325" algn="l" rtl="0">
              <a:spcBef>
                <a:spcPts val="380"/>
              </a:spcBef>
              <a:buClr>
                <a:schemeClr val="dk1"/>
              </a:buClr>
              <a:buSzPct val="100000"/>
              <a:buFont typeface="Arial"/>
              <a:buChar char="•"/>
              <a:defRPr sz="1900" b="0" i="0" u="none" strike="noStrike" cap="none">
                <a:solidFill>
                  <a:schemeClr val="dk1"/>
                </a:solidFill>
                <a:latin typeface="Calibri"/>
                <a:ea typeface="Calibri"/>
                <a:cs typeface="Calibri"/>
                <a:sym typeface="Calibri"/>
              </a:defRPr>
            </a:lvl7pPr>
            <a:lvl8pPr marL="3428627" marR="0" lvl="7" indent="-120277" algn="l" rtl="0">
              <a:spcBef>
                <a:spcPts val="380"/>
              </a:spcBef>
              <a:buClr>
                <a:schemeClr val="dk1"/>
              </a:buClr>
              <a:buSzPct val="100000"/>
              <a:buFont typeface="Arial"/>
              <a:buChar char="•"/>
              <a:defRPr sz="1900" b="0" i="0" u="none" strike="noStrike" cap="none">
                <a:solidFill>
                  <a:schemeClr val="dk1"/>
                </a:solidFill>
                <a:latin typeface="Calibri"/>
                <a:ea typeface="Calibri"/>
                <a:cs typeface="Calibri"/>
                <a:sym typeface="Calibri"/>
              </a:defRPr>
            </a:lvl8pPr>
            <a:lvl9pPr marL="3885777" marR="0" lvl="8" indent="-120227" algn="l" rtl="0">
              <a:spcBef>
                <a:spcPts val="380"/>
              </a:spcBef>
              <a:buClr>
                <a:schemeClr val="dk1"/>
              </a:buClr>
              <a:buSzPct val="100000"/>
              <a:buFont typeface="Arial"/>
              <a:buChar char="•"/>
              <a:defRPr sz="1900" b="0" i="0" u="none" strike="noStrike" cap="none">
                <a:solidFill>
                  <a:schemeClr val="dk1"/>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390525" y="9323386"/>
            <a:ext cx="1812924" cy="534987"/>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300" b="0" i="0" u="none">
                <a:solidFill>
                  <a:srgbClr val="898989"/>
                </a:solidFill>
                <a:latin typeface="Calibri"/>
                <a:ea typeface="Calibri"/>
                <a:cs typeface="Calibri"/>
                <a:sym typeface="Calibri"/>
              </a:defRPr>
            </a:lvl1pPr>
            <a:lvl2pPr marL="454025" marR="0" lvl="1" indent="1809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2812" marR="0" lvl="2" indent="357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0012" marR="0" lvl="3" indent="5349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7211" marR="0" lvl="4" indent="7127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4412" marR="0" lvl="5" indent="8905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98812" marR="0" lvl="6" indent="1246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0412" marR="0" lvl="7" indent="17922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99212" marR="0" lvl="8" indent="25034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31" name="Shape 31"/>
          <p:cNvSpPr txBox="1">
            <a:spLocks noGrp="1"/>
          </p:cNvSpPr>
          <p:nvPr>
            <p:ph type="ftr" idx="11"/>
          </p:nvPr>
        </p:nvSpPr>
        <p:spPr>
          <a:xfrm>
            <a:off x="2657475" y="9323386"/>
            <a:ext cx="2460624" cy="534987"/>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4025" marR="0" lvl="1" indent="1809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2812" marR="0" lvl="2" indent="357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0012" marR="0" lvl="3" indent="5349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7211" marR="0" lvl="4" indent="7127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4412" marR="0" lvl="5" indent="8905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98812" marR="0" lvl="6" indent="1246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0412" marR="0" lvl="7" indent="17922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99212" marR="0" lvl="8" indent="25034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sldNum" idx="12"/>
          </p:nvPr>
        </p:nvSpPr>
        <p:spPr>
          <a:xfrm>
            <a:off x="5572125" y="9323386"/>
            <a:ext cx="1812924" cy="534987"/>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300" b="0" i="0" u="none">
                <a:solidFill>
                  <a:srgbClr val="898989"/>
                </a:solidFill>
                <a:latin typeface="Calibri"/>
                <a:ea typeface="Calibri"/>
                <a:cs typeface="Calibri"/>
                <a:sym typeface="Calibri"/>
              </a:rPr>
              <a:t>‹#›</a:t>
            </a:fld>
            <a:endParaRPr lang="en-US" sz="1300" b="0" i="0" u="none">
              <a:solidFill>
                <a:srgbClr val="898989"/>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1523445" y="7040885"/>
            <a:ext cx="4663439" cy="831216"/>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9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5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5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5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500" b="0" i="0" u="none" strike="noStrike" cap="none">
                <a:solidFill>
                  <a:schemeClr val="dk1"/>
                </a:solidFill>
                <a:latin typeface="Calibri"/>
                <a:ea typeface="Calibri"/>
                <a:cs typeface="Calibri"/>
                <a:sym typeface="Calibri"/>
              </a:defRPr>
            </a:lvl5pPr>
            <a:lvl6pPr marL="457150" marR="0" lvl="5" indent="-12650" algn="ctr" rtl="0">
              <a:spcBef>
                <a:spcPts val="0"/>
              </a:spcBef>
              <a:spcAft>
                <a:spcPts val="0"/>
              </a:spcAft>
              <a:buNone/>
              <a:defRPr sz="4500" b="0" i="0" u="none" strike="noStrike" cap="none">
                <a:solidFill>
                  <a:schemeClr val="dk1"/>
                </a:solidFill>
                <a:latin typeface="Calibri"/>
                <a:ea typeface="Calibri"/>
                <a:cs typeface="Calibri"/>
                <a:sym typeface="Calibri"/>
              </a:defRPr>
            </a:lvl6pPr>
            <a:lvl7pPr marL="914301" marR="0" lvl="6" indent="-12600" algn="ctr" rtl="0">
              <a:spcBef>
                <a:spcPts val="0"/>
              </a:spcBef>
              <a:spcAft>
                <a:spcPts val="0"/>
              </a:spcAft>
              <a:buNone/>
              <a:defRPr sz="4500" b="0" i="0" u="none" strike="noStrike" cap="none">
                <a:solidFill>
                  <a:schemeClr val="dk1"/>
                </a:solidFill>
                <a:latin typeface="Calibri"/>
                <a:ea typeface="Calibri"/>
                <a:cs typeface="Calibri"/>
                <a:sym typeface="Calibri"/>
              </a:defRPr>
            </a:lvl7pPr>
            <a:lvl8pPr marL="1371451" marR="0" lvl="7" indent="-12550" algn="ctr" rtl="0">
              <a:spcBef>
                <a:spcPts val="0"/>
              </a:spcBef>
              <a:spcAft>
                <a:spcPts val="0"/>
              </a:spcAft>
              <a:buNone/>
              <a:defRPr sz="4500" b="0" i="0" u="none" strike="noStrike" cap="none">
                <a:solidFill>
                  <a:schemeClr val="dk1"/>
                </a:solidFill>
                <a:latin typeface="Calibri"/>
                <a:ea typeface="Calibri"/>
                <a:cs typeface="Calibri"/>
                <a:sym typeface="Calibri"/>
              </a:defRPr>
            </a:lvl8pPr>
            <a:lvl9pPr marL="1828602" marR="0" lvl="8" indent="-12501" algn="ctr" rtl="0">
              <a:spcBef>
                <a:spcPts val="0"/>
              </a:spcBef>
              <a:spcAft>
                <a:spcPts val="0"/>
              </a:spcAft>
              <a:buNone/>
              <a:defRPr sz="4500" b="0" i="0" u="none" strike="noStrike" cap="none">
                <a:solidFill>
                  <a:schemeClr val="dk1"/>
                </a:solidFill>
                <a:latin typeface="Calibri"/>
                <a:ea typeface="Calibri"/>
                <a:cs typeface="Calibri"/>
                <a:sym typeface="Calibri"/>
              </a:defRPr>
            </a:lvl9pPr>
          </a:lstStyle>
          <a:p>
            <a:endParaRPr/>
          </a:p>
        </p:txBody>
      </p:sp>
      <p:sp>
        <p:nvSpPr>
          <p:cNvPr id="35" name="Shape 35"/>
          <p:cNvSpPr>
            <a:spLocks noGrp="1"/>
          </p:cNvSpPr>
          <p:nvPr>
            <p:ph type="pic" idx="2"/>
          </p:nvPr>
        </p:nvSpPr>
        <p:spPr>
          <a:xfrm>
            <a:off x="1523445" y="898737"/>
            <a:ext cx="4663439" cy="6035039"/>
          </a:xfrm>
          <a:prstGeom prst="rect">
            <a:avLst/>
          </a:prstGeom>
          <a:noFill/>
          <a:ln>
            <a:noFill/>
          </a:ln>
        </p:spPr>
        <p:txBody>
          <a:bodyPr lIns="91425" tIns="91425" rIns="91425" bIns="91425" anchor="t" anchorCtr="0"/>
          <a:lstStyle>
            <a:lvl1pPr marL="0" marR="0" lvl="0" indent="0" algn="l" rtl="0">
              <a:spcBef>
                <a:spcPts val="640"/>
              </a:spcBef>
              <a:spcAft>
                <a:spcPts val="0"/>
              </a:spcAft>
              <a:buClr>
                <a:schemeClr val="dk1"/>
              </a:buClr>
              <a:buFont typeface="Arial"/>
              <a:buNone/>
              <a:defRPr sz="3200" b="0" i="0" u="none" strike="noStrike" cap="none">
                <a:solidFill>
                  <a:schemeClr val="dk1"/>
                </a:solidFill>
                <a:latin typeface="Calibri"/>
                <a:ea typeface="Calibri"/>
                <a:cs typeface="Calibri"/>
                <a:sym typeface="Calibri"/>
              </a:defRPr>
            </a:lvl1pPr>
            <a:lvl2pPr marL="457150" marR="0" lvl="1" indent="-12650" algn="l" rtl="0">
              <a:spcBef>
                <a:spcPts val="560"/>
              </a:spcBef>
              <a:spcAft>
                <a:spcPts val="0"/>
              </a:spcAft>
              <a:buClr>
                <a:schemeClr val="dk1"/>
              </a:buClr>
              <a:buFont typeface="Arial"/>
              <a:buNone/>
              <a:defRPr sz="2800" b="0" i="0" u="none" strike="noStrike" cap="none">
                <a:solidFill>
                  <a:schemeClr val="dk1"/>
                </a:solidFill>
                <a:latin typeface="Calibri"/>
                <a:ea typeface="Calibri"/>
                <a:cs typeface="Calibri"/>
                <a:sym typeface="Calibri"/>
              </a:defRPr>
            </a:lvl2pPr>
            <a:lvl3pPr marL="914301" marR="0" lvl="2" indent="-12600" algn="l" rtl="0">
              <a:spcBef>
                <a:spcPts val="480"/>
              </a:spcBef>
              <a:spcAft>
                <a:spcPts val="0"/>
              </a:spcAft>
              <a:buClr>
                <a:schemeClr val="dk1"/>
              </a:buClr>
              <a:buFont typeface="Arial"/>
              <a:buNone/>
              <a:defRPr sz="2400" b="0" i="0" u="none" strike="noStrike" cap="none">
                <a:solidFill>
                  <a:schemeClr val="dk1"/>
                </a:solidFill>
                <a:latin typeface="Calibri"/>
                <a:ea typeface="Calibri"/>
                <a:cs typeface="Calibri"/>
                <a:sym typeface="Calibri"/>
              </a:defRPr>
            </a:lvl3pPr>
            <a:lvl4pPr marL="1371451" marR="0" lvl="3" indent="-12550" algn="l" rtl="0">
              <a:spcBef>
                <a:spcPts val="380"/>
              </a:spcBef>
              <a:spcAft>
                <a:spcPts val="0"/>
              </a:spcAft>
              <a:buClr>
                <a:schemeClr val="dk1"/>
              </a:buClr>
              <a:buFont typeface="Arial"/>
              <a:buNone/>
              <a:defRPr sz="1900" b="0" i="0" u="none" strike="noStrike" cap="none">
                <a:solidFill>
                  <a:schemeClr val="dk1"/>
                </a:solidFill>
                <a:latin typeface="Calibri"/>
                <a:ea typeface="Calibri"/>
                <a:cs typeface="Calibri"/>
                <a:sym typeface="Calibri"/>
              </a:defRPr>
            </a:lvl4pPr>
            <a:lvl5pPr marL="1828602" marR="0" lvl="4" indent="-12501" algn="l" rtl="0">
              <a:spcBef>
                <a:spcPts val="380"/>
              </a:spcBef>
              <a:spcAft>
                <a:spcPts val="0"/>
              </a:spcAft>
              <a:buClr>
                <a:schemeClr val="dk1"/>
              </a:buClr>
              <a:buFont typeface="Arial"/>
              <a:buNone/>
              <a:defRPr sz="1900" b="0" i="0" u="none" strike="noStrike" cap="none">
                <a:solidFill>
                  <a:schemeClr val="dk1"/>
                </a:solidFill>
                <a:latin typeface="Calibri"/>
                <a:ea typeface="Calibri"/>
                <a:cs typeface="Calibri"/>
                <a:sym typeface="Calibri"/>
              </a:defRPr>
            </a:lvl5pPr>
            <a:lvl6pPr marL="2285751" marR="0" lvl="5" indent="-12450" algn="l" rtl="0">
              <a:spcBef>
                <a:spcPts val="380"/>
              </a:spcBef>
              <a:buClr>
                <a:schemeClr val="dk1"/>
              </a:buClr>
              <a:buFont typeface="Arial"/>
              <a:buNone/>
              <a:defRPr sz="1900" b="0" i="0" u="none" strike="noStrike" cap="none">
                <a:solidFill>
                  <a:schemeClr val="dk1"/>
                </a:solidFill>
                <a:latin typeface="Calibri"/>
                <a:ea typeface="Calibri"/>
                <a:cs typeface="Calibri"/>
                <a:sym typeface="Calibri"/>
              </a:defRPr>
            </a:lvl6pPr>
            <a:lvl7pPr marL="2742901" marR="0" lvl="6" indent="-12400" algn="l" rtl="0">
              <a:spcBef>
                <a:spcPts val="380"/>
              </a:spcBef>
              <a:buClr>
                <a:schemeClr val="dk1"/>
              </a:buClr>
              <a:buFont typeface="Arial"/>
              <a:buNone/>
              <a:defRPr sz="1900" b="0" i="0" u="none" strike="noStrike" cap="none">
                <a:solidFill>
                  <a:schemeClr val="dk1"/>
                </a:solidFill>
                <a:latin typeface="Calibri"/>
                <a:ea typeface="Calibri"/>
                <a:cs typeface="Calibri"/>
                <a:sym typeface="Calibri"/>
              </a:defRPr>
            </a:lvl7pPr>
            <a:lvl8pPr marL="3200051" marR="0" lvl="7" indent="-12350" algn="l" rtl="0">
              <a:spcBef>
                <a:spcPts val="380"/>
              </a:spcBef>
              <a:buClr>
                <a:schemeClr val="dk1"/>
              </a:buClr>
              <a:buFont typeface="Arial"/>
              <a:buNone/>
              <a:defRPr sz="1900" b="0" i="0" u="none" strike="noStrike" cap="none">
                <a:solidFill>
                  <a:schemeClr val="dk1"/>
                </a:solidFill>
                <a:latin typeface="Calibri"/>
                <a:ea typeface="Calibri"/>
                <a:cs typeface="Calibri"/>
                <a:sym typeface="Calibri"/>
              </a:defRPr>
            </a:lvl8pPr>
            <a:lvl9pPr marL="3657202" marR="0" lvl="8" indent="-12301" algn="l" rtl="0">
              <a:spcBef>
                <a:spcPts val="380"/>
              </a:spcBef>
              <a:buClr>
                <a:schemeClr val="dk1"/>
              </a:buClr>
              <a:buFont typeface="Arial"/>
              <a:buNone/>
              <a:defRPr sz="19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1"/>
          </p:nvPr>
        </p:nvSpPr>
        <p:spPr>
          <a:xfrm>
            <a:off x="1523445" y="7872102"/>
            <a:ext cx="4663439" cy="1180463"/>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1pPr>
            <a:lvl2pPr marL="457150" marR="0" lvl="1" indent="-12650" algn="l" rtl="0">
              <a:spcBef>
                <a:spcPts val="260"/>
              </a:spcBef>
              <a:spcAft>
                <a:spcPts val="0"/>
              </a:spcAft>
              <a:buClr>
                <a:schemeClr val="dk1"/>
              </a:buClr>
              <a:buFont typeface="Arial"/>
              <a:buNone/>
              <a:defRPr sz="1300" b="0" i="0" u="none" strike="noStrike" cap="none">
                <a:solidFill>
                  <a:schemeClr val="dk1"/>
                </a:solidFill>
                <a:latin typeface="Calibri"/>
                <a:ea typeface="Calibri"/>
                <a:cs typeface="Calibri"/>
                <a:sym typeface="Calibri"/>
              </a:defRPr>
            </a:lvl2pPr>
            <a:lvl3pPr marL="914301" marR="0" lvl="2" indent="-12600" algn="l" rtl="0">
              <a:spcBef>
                <a:spcPts val="2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1371451" marR="0" lvl="3" indent="-12550" algn="l" rtl="0">
              <a:spcBef>
                <a:spcPts val="160"/>
              </a:spcBef>
              <a:spcAft>
                <a:spcPts val="0"/>
              </a:spcAft>
              <a:buClr>
                <a:schemeClr val="dk1"/>
              </a:buClr>
              <a:buFont typeface="Arial"/>
              <a:buNone/>
              <a:defRPr sz="800" b="0" i="0" u="none" strike="noStrike" cap="none">
                <a:solidFill>
                  <a:schemeClr val="dk1"/>
                </a:solidFill>
                <a:latin typeface="Calibri"/>
                <a:ea typeface="Calibri"/>
                <a:cs typeface="Calibri"/>
                <a:sym typeface="Calibri"/>
              </a:defRPr>
            </a:lvl4pPr>
            <a:lvl5pPr marL="1828602" marR="0" lvl="4" indent="-12501" algn="l" rtl="0">
              <a:spcBef>
                <a:spcPts val="160"/>
              </a:spcBef>
              <a:spcAft>
                <a:spcPts val="0"/>
              </a:spcAft>
              <a:buClr>
                <a:schemeClr val="dk1"/>
              </a:buClr>
              <a:buFont typeface="Arial"/>
              <a:buNone/>
              <a:defRPr sz="800" b="0" i="0" u="none" strike="noStrike" cap="none">
                <a:solidFill>
                  <a:schemeClr val="dk1"/>
                </a:solidFill>
                <a:latin typeface="Calibri"/>
                <a:ea typeface="Calibri"/>
                <a:cs typeface="Calibri"/>
                <a:sym typeface="Calibri"/>
              </a:defRPr>
            </a:lvl5pPr>
            <a:lvl6pPr marL="2285751" marR="0" lvl="5" indent="-12450" algn="l" rtl="0">
              <a:spcBef>
                <a:spcPts val="160"/>
              </a:spcBef>
              <a:buClr>
                <a:schemeClr val="dk1"/>
              </a:buClr>
              <a:buFont typeface="Arial"/>
              <a:buNone/>
              <a:defRPr sz="800" b="0" i="0" u="none" strike="noStrike" cap="none">
                <a:solidFill>
                  <a:schemeClr val="dk1"/>
                </a:solidFill>
                <a:latin typeface="Calibri"/>
                <a:ea typeface="Calibri"/>
                <a:cs typeface="Calibri"/>
                <a:sym typeface="Calibri"/>
              </a:defRPr>
            </a:lvl6pPr>
            <a:lvl7pPr marL="2742901" marR="0" lvl="6" indent="-12400" algn="l" rtl="0">
              <a:spcBef>
                <a:spcPts val="160"/>
              </a:spcBef>
              <a:buClr>
                <a:schemeClr val="dk1"/>
              </a:buClr>
              <a:buFont typeface="Arial"/>
              <a:buNone/>
              <a:defRPr sz="800" b="0" i="0" u="none" strike="noStrike" cap="none">
                <a:solidFill>
                  <a:schemeClr val="dk1"/>
                </a:solidFill>
                <a:latin typeface="Calibri"/>
                <a:ea typeface="Calibri"/>
                <a:cs typeface="Calibri"/>
                <a:sym typeface="Calibri"/>
              </a:defRPr>
            </a:lvl7pPr>
            <a:lvl8pPr marL="3200051" marR="0" lvl="7" indent="-12350" algn="l" rtl="0">
              <a:spcBef>
                <a:spcPts val="160"/>
              </a:spcBef>
              <a:buClr>
                <a:schemeClr val="dk1"/>
              </a:buClr>
              <a:buFont typeface="Arial"/>
              <a:buNone/>
              <a:defRPr sz="800" b="0" i="0" u="none" strike="noStrike" cap="none">
                <a:solidFill>
                  <a:schemeClr val="dk1"/>
                </a:solidFill>
                <a:latin typeface="Calibri"/>
                <a:ea typeface="Calibri"/>
                <a:cs typeface="Calibri"/>
                <a:sym typeface="Calibri"/>
              </a:defRPr>
            </a:lvl8pPr>
            <a:lvl9pPr marL="3657202" marR="0" lvl="8" indent="-12301" algn="l" rtl="0">
              <a:spcBef>
                <a:spcPts val="160"/>
              </a:spcBef>
              <a:buClr>
                <a:schemeClr val="dk1"/>
              </a:buClr>
              <a:buFont typeface="Arial"/>
              <a:buNone/>
              <a:defRPr sz="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390525" y="9323386"/>
            <a:ext cx="1812924" cy="534987"/>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300" b="0" i="0" u="none">
                <a:solidFill>
                  <a:srgbClr val="898989"/>
                </a:solidFill>
                <a:latin typeface="Calibri"/>
                <a:ea typeface="Calibri"/>
                <a:cs typeface="Calibri"/>
                <a:sym typeface="Calibri"/>
              </a:defRPr>
            </a:lvl1pPr>
            <a:lvl2pPr marL="454025" marR="0" lvl="1" indent="1809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2812" marR="0" lvl="2" indent="357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0012" marR="0" lvl="3" indent="5349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7211" marR="0" lvl="4" indent="7127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4412" marR="0" lvl="5" indent="8905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98812" marR="0" lvl="6" indent="1246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0412" marR="0" lvl="7" indent="17922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99212" marR="0" lvl="8" indent="25034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38" name="Shape 38"/>
          <p:cNvSpPr txBox="1">
            <a:spLocks noGrp="1"/>
          </p:cNvSpPr>
          <p:nvPr>
            <p:ph type="ftr" idx="11"/>
          </p:nvPr>
        </p:nvSpPr>
        <p:spPr>
          <a:xfrm>
            <a:off x="2657475" y="9323386"/>
            <a:ext cx="2460624" cy="534987"/>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4025" marR="0" lvl="1" indent="1809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2812" marR="0" lvl="2" indent="357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0012" marR="0" lvl="3" indent="5349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7211" marR="0" lvl="4" indent="7127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4412" marR="0" lvl="5" indent="8905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98812" marR="0" lvl="6" indent="1246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0412" marR="0" lvl="7" indent="17922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99212" marR="0" lvl="8" indent="25034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39" name="Shape 39"/>
          <p:cNvSpPr txBox="1">
            <a:spLocks noGrp="1"/>
          </p:cNvSpPr>
          <p:nvPr>
            <p:ph type="sldNum" idx="12"/>
          </p:nvPr>
        </p:nvSpPr>
        <p:spPr>
          <a:xfrm>
            <a:off x="5572125" y="9323386"/>
            <a:ext cx="1812924" cy="534987"/>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300" b="0" i="0" u="none">
                <a:solidFill>
                  <a:srgbClr val="898989"/>
                </a:solidFill>
                <a:latin typeface="Calibri"/>
                <a:ea typeface="Calibri"/>
                <a:cs typeface="Calibri"/>
                <a:sym typeface="Calibri"/>
              </a:rPr>
              <a:t>‹#›</a:t>
            </a:fld>
            <a:endParaRPr lang="en-US" sz="1300" b="0" i="0" u="none">
              <a:solidFill>
                <a:srgbClr val="898989"/>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388619" y="400471"/>
            <a:ext cx="2557066" cy="170433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9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5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5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5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500" b="0" i="0" u="none" strike="noStrike" cap="none">
                <a:solidFill>
                  <a:schemeClr val="dk1"/>
                </a:solidFill>
                <a:latin typeface="Calibri"/>
                <a:ea typeface="Calibri"/>
                <a:cs typeface="Calibri"/>
                <a:sym typeface="Calibri"/>
              </a:defRPr>
            </a:lvl5pPr>
            <a:lvl6pPr marL="457150" marR="0" lvl="5" indent="-12650" algn="ctr" rtl="0">
              <a:spcBef>
                <a:spcPts val="0"/>
              </a:spcBef>
              <a:spcAft>
                <a:spcPts val="0"/>
              </a:spcAft>
              <a:buNone/>
              <a:defRPr sz="4500" b="0" i="0" u="none" strike="noStrike" cap="none">
                <a:solidFill>
                  <a:schemeClr val="dk1"/>
                </a:solidFill>
                <a:latin typeface="Calibri"/>
                <a:ea typeface="Calibri"/>
                <a:cs typeface="Calibri"/>
                <a:sym typeface="Calibri"/>
              </a:defRPr>
            </a:lvl6pPr>
            <a:lvl7pPr marL="914301" marR="0" lvl="6" indent="-12600" algn="ctr" rtl="0">
              <a:spcBef>
                <a:spcPts val="0"/>
              </a:spcBef>
              <a:spcAft>
                <a:spcPts val="0"/>
              </a:spcAft>
              <a:buNone/>
              <a:defRPr sz="4500" b="0" i="0" u="none" strike="noStrike" cap="none">
                <a:solidFill>
                  <a:schemeClr val="dk1"/>
                </a:solidFill>
                <a:latin typeface="Calibri"/>
                <a:ea typeface="Calibri"/>
                <a:cs typeface="Calibri"/>
                <a:sym typeface="Calibri"/>
              </a:defRPr>
            </a:lvl7pPr>
            <a:lvl8pPr marL="1371451" marR="0" lvl="7" indent="-12550" algn="ctr" rtl="0">
              <a:spcBef>
                <a:spcPts val="0"/>
              </a:spcBef>
              <a:spcAft>
                <a:spcPts val="0"/>
              </a:spcAft>
              <a:buNone/>
              <a:defRPr sz="4500" b="0" i="0" u="none" strike="noStrike" cap="none">
                <a:solidFill>
                  <a:schemeClr val="dk1"/>
                </a:solidFill>
                <a:latin typeface="Calibri"/>
                <a:ea typeface="Calibri"/>
                <a:cs typeface="Calibri"/>
                <a:sym typeface="Calibri"/>
              </a:defRPr>
            </a:lvl8pPr>
            <a:lvl9pPr marL="1828602" marR="0" lvl="8" indent="-12501" algn="ctr" rtl="0">
              <a:spcBef>
                <a:spcPts val="0"/>
              </a:spcBef>
              <a:spcAft>
                <a:spcPts val="0"/>
              </a:spcAft>
              <a:buNone/>
              <a:defRPr sz="45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body" idx="1"/>
          </p:nvPr>
        </p:nvSpPr>
        <p:spPr>
          <a:xfrm>
            <a:off x="3038796" y="400473"/>
            <a:ext cx="4344987" cy="8584565"/>
          </a:xfrm>
          <a:prstGeom prst="rect">
            <a:avLst/>
          </a:prstGeom>
          <a:noFill/>
          <a:ln>
            <a:noFill/>
          </a:ln>
        </p:spPr>
        <p:txBody>
          <a:bodyPr lIns="91425" tIns="91425" rIns="91425" bIns="91425" anchor="t" anchorCtr="0"/>
          <a:lstStyle>
            <a:lvl1pPr marL="341313" marR="0" lvl="0" indent="-138113"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39775" marR="0" lvl="1" indent="-117475"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39825" marR="0" lvl="2" indent="-85725"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597025" marR="0" lvl="3" indent="-117475" algn="l" rtl="0">
              <a:spcBef>
                <a:spcPts val="380"/>
              </a:spcBef>
              <a:spcAft>
                <a:spcPts val="0"/>
              </a:spcAft>
              <a:buClr>
                <a:schemeClr val="dk1"/>
              </a:buClr>
              <a:buSzPct val="100000"/>
              <a:buFont typeface="Arial"/>
              <a:buChar char="–"/>
              <a:defRPr sz="1900" b="0" i="0" u="none" strike="noStrike" cap="none">
                <a:solidFill>
                  <a:schemeClr val="dk1"/>
                </a:solidFill>
                <a:latin typeface="Calibri"/>
                <a:ea typeface="Calibri"/>
                <a:cs typeface="Calibri"/>
                <a:sym typeface="Calibri"/>
              </a:defRPr>
            </a:lvl4pPr>
            <a:lvl5pPr marL="2055813" marR="0" lvl="4" indent="-106363" algn="l" rtl="0">
              <a:spcBef>
                <a:spcPts val="380"/>
              </a:spcBef>
              <a:spcAft>
                <a:spcPts val="0"/>
              </a:spcAft>
              <a:buClr>
                <a:schemeClr val="dk1"/>
              </a:buClr>
              <a:buSzPct val="100000"/>
              <a:buFont typeface="Arial"/>
              <a:buChar char="»"/>
              <a:defRPr sz="1900" b="0" i="0" u="none" strike="noStrike" cap="none">
                <a:solidFill>
                  <a:schemeClr val="dk1"/>
                </a:solidFill>
                <a:latin typeface="Calibri"/>
                <a:ea typeface="Calibri"/>
                <a:cs typeface="Calibri"/>
                <a:sym typeface="Calibri"/>
              </a:defRPr>
            </a:lvl5pPr>
            <a:lvl6pPr marL="2514326" marR="0" lvl="5" indent="-120375" algn="l" rtl="0">
              <a:spcBef>
                <a:spcPts val="380"/>
              </a:spcBef>
              <a:buClr>
                <a:schemeClr val="dk1"/>
              </a:buClr>
              <a:buSzPct val="100000"/>
              <a:buFont typeface="Arial"/>
              <a:buChar char="•"/>
              <a:defRPr sz="1900" b="0" i="0" u="none" strike="noStrike" cap="none">
                <a:solidFill>
                  <a:schemeClr val="dk1"/>
                </a:solidFill>
                <a:latin typeface="Calibri"/>
                <a:ea typeface="Calibri"/>
                <a:cs typeface="Calibri"/>
                <a:sym typeface="Calibri"/>
              </a:defRPr>
            </a:lvl6pPr>
            <a:lvl7pPr marL="2971476" marR="0" lvl="6" indent="-120325" algn="l" rtl="0">
              <a:spcBef>
                <a:spcPts val="380"/>
              </a:spcBef>
              <a:buClr>
                <a:schemeClr val="dk1"/>
              </a:buClr>
              <a:buSzPct val="100000"/>
              <a:buFont typeface="Arial"/>
              <a:buChar char="•"/>
              <a:defRPr sz="1900" b="0" i="0" u="none" strike="noStrike" cap="none">
                <a:solidFill>
                  <a:schemeClr val="dk1"/>
                </a:solidFill>
                <a:latin typeface="Calibri"/>
                <a:ea typeface="Calibri"/>
                <a:cs typeface="Calibri"/>
                <a:sym typeface="Calibri"/>
              </a:defRPr>
            </a:lvl7pPr>
            <a:lvl8pPr marL="3428627" marR="0" lvl="7" indent="-120277" algn="l" rtl="0">
              <a:spcBef>
                <a:spcPts val="380"/>
              </a:spcBef>
              <a:buClr>
                <a:schemeClr val="dk1"/>
              </a:buClr>
              <a:buSzPct val="100000"/>
              <a:buFont typeface="Arial"/>
              <a:buChar char="•"/>
              <a:defRPr sz="1900" b="0" i="0" u="none" strike="noStrike" cap="none">
                <a:solidFill>
                  <a:schemeClr val="dk1"/>
                </a:solidFill>
                <a:latin typeface="Calibri"/>
                <a:ea typeface="Calibri"/>
                <a:cs typeface="Calibri"/>
                <a:sym typeface="Calibri"/>
              </a:defRPr>
            </a:lvl8pPr>
            <a:lvl9pPr marL="3885777" marR="0" lvl="8" indent="-120227" algn="l" rtl="0">
              <a:spcBef>
                <a:spcPts val="380"/>
              </a:spcBef>
              <a:buClr>
                <a:schemeClr val="dk1"/>
              </a:buClr>
              <a:buSzPct val="100000"/>
              <a:buFont typeface="Arial"/>
              <a:buChar char="•"/>
              <a:defRPr sz="19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388619" y="2104814"/>
            <a:ext cx="2557066" cy="6880225"/>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1pPr>
            <a:lvl2pPr marL="457150" marR="0" lvl="1" indent="-12650" algn="l" rtl="0">
              <a:spcBef>
                <a:spcPts val="260"/>
              </a:spcBef>
              <a:spcAft>
                <a:spcPts val="0"/>
              </a:spcAft>
              <a:buClr>
                <a:schemeClr val="dk1"/>
              </a:buClr>
              <a:buFont typeface="Arial"/>
              <a:buNone/>
              <a:defRPr sz="1300" b="0" i="0" u="none" strike="noStrike" cap="none">
                <a:solidFill>
                  <a:schemeClr val="dk1"/>
                </a:solidFill>
                <a:latin typeface="Calibri"/>
                <a:ea typeface="Calibri"/>
                <a:cs typeface="Calibri"/>
                <a:sym typeface="Calibri"/>
              </a:defRPr>
            </a:lvl2pPr>
            <a:lvl3pPr marL="914301" marR="0" lvl="2" indent="-12600" algn="l" rtl="0">
              <a:spcBef>
                <a:spcPts val="2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1371451" marR="0" lvl="3" indent="-12550" algn="l" rtl="0">
              <a:spcBef>
                <a:spcPts val="160"/>
              </a:spcBef>
              <a:spcAft>
                <a:spcPts val="0"/>
              </a:spcAft>
              <a:buClr>
                <a:schemeClr val="dk1"/>
              </a:buClr>
              <a:buFont typeface="Arial"/>
              <a:buNone/>
              <a:defRPr sz="800" b="0" i="0" u="none" strike="noStrike" cap="none">
                <a:solidFill>
                  <a:schemeClr val="dk1"/>
                </a:solidFill>
                <a:latin typeface="Calibri"/>
                <a:ea typeface="Calibri"/>
                <a:cs typeface="Calibri"/>
                <a:sym typeface="Calibri"/>
              </a:defRPr>
            </a:lvl4pPr>
            <a:lvl5pPr marL="1828602" marR="0" lvl="4" indent="-12501" algn="l" rtl="0">
              <a:spcBef>
                <a:spcPts val="160"/>
              </a:spcBef>
              <a:spcAft>
                <a:spcPts val="0"/>
              </a:spcAft>
              <a:buClr>
                <a:schemeClr val="dk1"/>
              </a:buClr>
              <a:buFont typeface="Arial"/>
              <a:buNone/>
              <a:defRPr sz="800" b="0" i="0" u="none" strike="noStrike" cap="none">
                <a:solidFill>
                  <a:schemeClr val="dk1"/>
                </a:solidFill>
                <a:latin typeface="Calibri"/>
                <a:ea typeface="Calibri"/>
                <a:cs typeface="Calibri"/>
                <a:sym typeface="Calibri"/>
              </a:defRPr>
            </a:lvl5pPr>
            <a:lvl6pPr marL="2285751" marR="0" lvl="5" indent="-12450" algn="l" rtl="0">
              <a:spcBef>
                <a:spcPts val="160"/>
              </a:spcBef>
              <a:buClr>
                <a:schemeClr val="dk1"/>
              </a:buClr>
              <a:buFont typeface="Arial"/>
              <a:buNone/>
              <a:defRPr sz="800" b="0" i="0" u="none" strike="noStrike" cap="none">
                <a:solidFill>
                  <a:schemeClr val="dk1"/>
                </a:solidFill>
                <a:latin typeface="Calibri"/>
                <a:ea typeface="Calibri"/>
                <a:cs typeface="Calibri"/>
                <a:sym typeface="Calibri"/>
              </a:defRPr>
            </a:lvl6pPr>
            <a:lvl7pPr marL="2742901" marR="0" lvl="6" indent="-12400" algn="l" rtl="0">
              <a:spcBef>
                <a:spcPts val="160"/>
              </a:spcBef>
              <a:buClr>
                <a:schemeClr val="dk1"/>
              </a:buClr>
              <a:buFont typeface="Arial"/>
              <a:buNone/>
              <a:defRPr sz="800" b="0" i="0" u="none" strike="noStrike" cap="none">
                <a:solidFill>
                  <a:schemeClr val="dk1"/>
                </a:solidFill>
                <a:latin typeface="Calibri"/>
                <a:ea typeface="Calibri"/>
                <a:cs typeface="Calibri"/>
                <a:sym typeface="Calibri"/>
              </a:defRPr>
            </a:lvl7pPr>
            <a:lvl8pPr marL="3200051" marR="0" lvl="7" indent="-12350" algn="l" rtl="0">
              <a:spcBef>
                <a:spcPts val="160"/>
              </a:spcBef>
              <a:buClr>
                <a:schemeClr val="dk1"/>
              </a:buClr>
              <a:buFont typeface="Arial"/>
              <a:buNone/>
              <a:defRPr sz="800" b="0" i="0" u="none" strike="noStrike" cap="none">
                <a:solidFill>
                  <a:schemeClr val="dk1"/>
                </a:solidFill>
                <a:latin typeface="Calibri"/>
                <a:ea typeface="Calibri"/>
                <a:cs typeface="Calibri"/>
                <a:sym typeface="Calibri"/>
              </a:defRPr>
            </a:lvl8pPr>
            <a:lvl9pPr marL="3657202" marR="0" lvl="8" indent="-12301" algn="l" rtl="0">
              <a:spcBef>
                <a:spcPts val="160"/>
              </a:spcBef>
              <a:buClr>
                <a:schemeClr val="dk1"/>
              </a:buClr>
              <a:buFont typeface="Arial"/>
              <a:buNone/>
              <a:defRPr sz="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dt" idx="10"/>
          </p:nvPr>
        </p:nvSpPr>
        <p:spPr>
          <a:xfrm>
            <a:off x="390525" y="9323386"/>
            <a:ext cx="1812924" cy="534987"/>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300" b="0" i="0" u="none">
                <a:solidFill>
                  <a:srgbClr val="898989"/>
                </a:solidFill>
                <a:latin typeface="Calibri"/>
                <a:ea typeface="Calibri"/>
                <a:cs typeface="Calibri"/>
                <a:sym typeface="Calibri"/>
              </a:defRPr>
            </a:lvl1pPr>
            <a:lvl2pPr marL="454025" marR="0" lvl="1" indent="1809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2812" marR="0" lvl="2" indent="357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0012" marR="0" lvl="3" indent="5349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7211" marR="0" lvl="4" indent="7127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4412" marR="0" lvl="5" indent="8905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98812" marR="0" lvl="6" indent="1246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0412" marR="0" lvl="7" indent="17922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99212" marR="0" lvl="8" indent="25034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ftr" idx="11"/>
          </p:nvPr>
        </p:nvSpPr>
        <p:spPr>
          <a:xfrm>
            <a:off x="2657475" y="9323386"/>
            <a:ext cx="2460624" cy="534987"/>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4025" marR="0" lvl="1" indent="1809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2812" marR="0" lvl="2" indent="357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0012" marR="0" lvl="3" indent="5349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7211" marR="0" lvl="4" indent="7127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4412" marR="0" lvl="5" indent="8905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98812" marR="0" lvl="6" indent="1246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0412" marR="0" lvl="7" indent="17922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99212" marR="0" lvl="8" indent="25034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46" name="Shape 46"/>
          <p:cNvSpPr txBox="1">
            <a:spLocks noGrp="1"/>
          </p:cNvSpPr>
          <p:nvPr>
            <p:ph type="sldNum" idx="12"/>
          </p:nvPr>
        </p:nvSpPr>
        <p:spPr>
          <a:xfrm>
            <a:off x="5572125" y="9323386"/>
            <a:ext cx="1812924" cy="534987"/>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300" b="0" i="0" u="none">
                <a:solidFill>
                  <a:srgbClr val="898989"/>
                </a:solidFill>
                <a:latin typeface="Calibri"/>
                <a:ea typeface="Calibri"/>
                <a:cs typeface="Calibri"/>
                <a:sym typeface="Calibri"/>
              </a:rPr>
              <a:t>‹#›</a:t>
            </a:fld>
            <a:endParaRPr lang="en-US" sz="1300" b="0" i="0" u="none">
              <a:solidFill>
                <a:srgbClr val="898989"/>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7"/>
        <p:cNvGrpSpPr/>
        <p:nvPr/>
      </p:nvGrpSpPr>
      <p:grpSpPr>
        <a:xfrm>
          <a:off x="0" y="0"/>
          <a:ext cx="0" cy="0"/>
          <a:chOff x="0" y="0"/>
          <a:chExt cx="0" cy="0"/>
        </a:xfrm>
      </p:grpSpPr>
      <p:sp>
        <p:nvSpPr>
          <p:cNvPr id="48" name="Shape 48"/>
          <p:cNvSpPr txBox="1">
            <a:spLocks noGrp="1"/>
          </p:cNvSpPr>
          <p:nvPr>
            <p:ph type="dt" idx="10"/>
          </p:nvPr>
        </p:nvSpPr>
        <p:spPr>
          <a:xfrm>
            <a:off x="390525" y="9323386"/>
            <a:ext cx="1812924" cy="534987"/>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300" b="0" i="0" u="none">
                <a:solidFill>
                  <a:srgbClr val="898989"/>
                </a:solidFill>
                <a:latin typeface="Calibri"/>
                <a:ea typeface="Calibri"/>
                <a:cs typeface="Calibri"/>
                <a:sym typeface="Calibri"/>
              </a:defRPr>
            </a:lvl1pPr>
            <a:lvl2pPr marL="454025" marR="0" lvl="1" indent="1809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2812" marR="0" lvl="2" indent="357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0012" marR="0" lvl="3" indent="5349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7211" marR="0" lvl="4" indent="7127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4412" marR="0" lvl="5" indent="8905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98812" marR="0" lvl="6" indent="1246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0412" marR="0" lvl="7" indent="17922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99212" marR="0" lvl="8" indent="25034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49" name="Shape 49"/>
          <p:cNvSpPr txBox="1">
            <a:spLocks noGrp="1"/>
          </p:cNvSpPr>
          <p:nvPr>
            <p:ph type="ftr" idx="11"/>
          </p:nvPr>
        </p:nvSpPr>
        <p:spPr>
          <a:xfrm>
            <a:off x="2657475" y="9323386"/>
            <a:ext cx="2460624" cy="534987"/>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4025" marR="0" lvl="1" indent="1809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2812" marR="0" lvl="2" indent="357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0012" marR="0" lvl="3" indent="5349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7211" marR="0" lvl="4" indent="7127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4412" marR="0" lvl="5" indent="8905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98812" marR="0" lvl="6" indent="1246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0412" marR="0" lvl="7" indent="17922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99212" marR="0" lvl="8" indent="25034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sldNum" idx="12"/>
          </p:nvPr>
        </p:nvSpPr>
        <p:spPr>
          <a:xfrm>
            <a:off x="5572125" y="9323386"/>
            <a:ext cx="1812924" cy="534987"/>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300" b="0" i="0" u="none">
                <a:solidFill>
                  <a:srgbClr val="898989"/>
                </a:solidFill>
                <a:latin typeface="Calibri"/>
                <a:ea typeface="Calibri"/>
                <a:cs typeface="Calibri"/>
                <a:sym typeface="Calibri"/>
              </a:rPr>
              <a:t>‹#›</a:t>
            </a:fld>
            <a:endParaRPr lang="en-US" sz="1300" b="0" i="0" u="none">
              <a:solidFill>
                <a:srgbClr val="898989"/>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390525" y="403225"/>
            <a:ext cx="6994525" cy="16763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5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5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5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5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500" b="0" i="0" u="none" strike="noStrike" cap="none">
                <a:solidFill>
                  <a:schemeClr val="dk1"/>
                </a:solidFill>
                <a:latin typeface="Calibri"/>
                <a:ea typeface="Calibri"/>
                <a:cs typeface="Calibri"/>
                <a:sym typeface="Calibri"/>
              </a:defRPr>
            </a:lvl5pPr>
            <a:lvl6pPr marL="457150" marR="0" lvl="5" indent="-12650" algn="ctr" rtl="0">
              <a:spcBef>
                <a:spcPts val="0"/>
              </a:spcBef>
              <a:spcAft>
                <a:spcPts val="0"/>
              </a:spcAft>
              <a:buNone/>
              <a:defRPr sz="4500" b="0" i="0" u="none" strike="noStrike" cap="none">
                <a:solidFill>
                  <a:schemeClr val="dk1"/>
                </a:solidFill>
                <a:latin typeface="Calibri"/>
                <a:ea typeface="Calibri"/>
                <a:cs typeface="Calibri"/>
                <a:sym typeface="Calibri"/>
              </a:defRPr>
            </a:lvl6pPr>
            <a:lvl7pPr marL="914301" marR="0" lvl="6" indent="-12600" algn="ctr" rtl="0">
              <a:spcBef>
                <a:spcPts val="0"/>
              </a:spcBef>
              <a:spcAft>
                <a:spcPts val="0"/>
              </a:spcAft>
              <a:buNone/>
              <a:defRPr sz="4500" b="0" i="0" u="none" strike="noStrike" cap="none">
                <a:solidFill>
                  <a:schemeClr val="dk1"/>
                </a:solidFill>
                <a:latin typeface="Calibri"/>
                <a:ea typeface="Calibri"/>
                <a:cs typeface="Calibri"/>
                <a:sym typeface="Calibri"/>
              </a:defRPr>
            </a:lvl7pPr>
            <a:lvl8pPr marL="1371451" marR="0" lvl="7" indent="-12550" algn="ctr" rtl="0">
              <a:spcBef>
                <a:spcPts val="0"/>
              </a:spcBef>
              <a:spcAft>
                <a:spcPts val="0"/>
              </a:spcAft>
              <a:buNone/>
              <a:defRPr sz="4500" b="0" i="0" u="none" strike="noStrike" cap="none">
                <a:solidFill>
                  <a:schemeClr val="dk1"/>
                </a:solidFill>
                <a:latin typeface="Calibri"/>
                <a:ea typeface="Calibri"/>
                <a:cs typeface="Calibri"/>
                <a:sym typeface="Calibri"/>
              </a:defRPr>
            </a:lvl8pPr>
            <a:lvl9pPr marL="1828602" marR="0" lvl="8" indent="-12501" algn="ctr" rtl="0">
              <a:spcBef>
                <a:spcPts val="0"/>
              </a:spcBef>
              <a:spcAft>
                <a:spcPts val="0"/>
              </a:spcAft>
              <a:buNone/>
              <a:defRPr sz="45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dt" idx="10"/>
          </p:nvPr>
        </p:nvSpPr>
        <p:spPr>
          <a:xfrm>
            <a:off x="390525" y="9323386"/>
            <a:ext cx="1812924" cy="534987"/>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300" b="0" i="0" u="none">
                <a:solidFill>
                  <a:srgbClr val="898989"/>
                </a:solidFill>
                <a:latin typeface="Calibri"/>
                <a:ea typeface="Calibri"/>
                <a:cs typeface="Calibri"/>
                <a:sym typeface="Calibri"/>
              </a:defRPr>
            </a:lvl1pPr>
            <a:lvl2pPr marL="454025" marR="0" lvl="1" indent="1809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2812" marR="0" lvl="2" indent="357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0012" marR="0" lvl="3" indent="5349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7211" marR="0" lvl="4" indent="7127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4412" marR="0" lvl="5" indent="8905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98812" marR="0" lvl="6" indent="1246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0412" marR="0" lvl="7" indent="17922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99212" marR="0" lvl="8" indent="25034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54" name="Shape 54"/>
          <p:cNvSpPr txBox="1">
            <a:spLocks noGrp="1"/>
          </p:cNvSpPr>
          <p:nvPr>
            <p:ph type="ftr" idx="11"/>
          </p:nvPr>
        </p:nvSpPr>
        <p:spPr>
          <a:xfrm>
            <a:off x="2657475" y="9323386"/>
            <a:ext cx="2460624" cy="534987"/>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4025" marR="0" lvl="1" indent="1809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2812" marR="0" lvl="2" indent="357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0012" marR="0" lvl="3" indent="5349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7211" marR="0" lvl="4" indent="7127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4412" marR="0" lvl="5" indent="8905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98812" marR="0" lvl="6" indent="1246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0412" marR="0" lvl="7" indent="17922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99212" marR="0" lvl="8" indent="25034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55" name="Shape 55"/>
          <p:cNvSpPr txBox="1">
            <a:spLocks noGrp="1"/>
          </p:cNvSpPr>
          <p:nvPr>
            <p:ph type="sldNum" idx="12"/>
          </p:nvPr>
        </p:nvSpPr>
        <p:spPr>
          <a:xfrm>
            <a:off x="5572125" y="9323386"/>
            <a:ext cx="1812924" cy="534987"/>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300" b="0" i="0" u="none">
                <a:solidFill>
                  <a:srgbClr val="898989"/>
                </a:solidFill>
                <a:latin typeface="Calibri"/>
                <a:ea typeface="Calibri"/>
                <a:cs typeface="Calibri"/>
                <a:sym typeface="Calibri"/>
              </a:rPr>
              <a:t>‹#›</a:t>
            </a:fld>
            <a:endParaRPr lang="en-US" sz="1300" b="0" i="0" u="none">
              <a:solidFill>
                <a:srgbClr val="898989"/>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388619" y="402802"/>
            <a:ext cx="6995160" cy="16763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5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5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5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5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500" b="0" i="0" u="none" strike="noStrike" cap="none">
                <a:solidFill>
                  <a:schemeClr val="dk1"/>
                </a:solidFill>
                <a:latin typeface="Calibri"/>
                <a:ea typeface="Calibri"/>
                <a:cs typeface="Calibri"/>
                <a:sym typeface="Calibri"/>
              </a:defRPr>
            </a:lvl5pPr>
            <a:lvl6pPr marL="457150" marR="0" lvl="5" indent="-12650" algn="ctr" rtl="0">
              <a:spcBef>
                <a:spcPts val="0"/>
              </a:spcBef>
              <a:spcAft>
                <a:spcPts val="0"/>
              </a:spcAft>
              <a:buNone/>
              <a:defRPr sz="4500" b="0" i="0" u="none" strike="noStrike" cap="none">
                <a:solidFill>
                  <a:schemeClr val="dk1"/>
                </a:solidFill>
                <a:latin typeface="Calibri"/>
                <a:ea typeface="Calibri"/>
                <a:cs typeface="Calibri"/>
                <a:sym typeface="Calibri"/>
              </a:defRPr>
            </a:lvl6pPr>
            <a:lvl7pPr marL="914301" marR="0" lvl="6" indent="-12600" algn="ctr" rtl="0">
              <a:spcBef>
                <a:spcPts val="0"/>
              </a:spcBef>
              <a:spcAft>
                <a:spcPts val="0"/>
              </a:spcAft>
              <a:buNone/>
              <a:defRPr sz="4500" b="0" i="0" u="none" strike="noStrike" cap="none">
                <a:solidFill>
                  <a:schemeClr val="dk1"/>
                </a:solidFill>
                <a:latin typeface="Calibri"/>
                <a:ea typeface="Calibri"/>
                <a:cs typeface="Calibri"/>
                <a:sym typeface="Calibri"/>
              </a:defRPr>
            </a:lvl7pPr>
            <a:lvl8pPr marL="1371451" marR="0" lvl="7" indent="-12550" algn="ctr" rtl="0">
              <a:spcBef>
                <a:spcPts val="0"/>
              </a:spcBef>
              <a:spcAft>
                <a:spcPts val="0"/>
              </a:spcAft>
              <a:buNone/>
              <a:defRPr sz="4500" b="0" i="0" u="none" strike="noStrike" cap="none">
                <a:solidFill>
                  <a:schemeClr val="dk1"/>
                </a:solidFill>
                <a:latin typeface="Calibri"/>
                <a:ea typeface="Calibri"/>
                <a:cs typeface="Calibri"/>
                <a:sym typeface="Calibri"/>
              </a:defRPr>
            </a:lvl8pPr>
            <a:lvl9pPr marL="1828602" marR="0" lvl="8" indent="-12501" algn="ctr" rtl="0">
              <a:spcBef>
                <a:spcPts val="0"/>
              </a:spcBef>
              <a:spcAft>
                <a:spcPts val="0"/>
              </a:spcAft>
              <a:buNone/>
              <a:defRPr sz="45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body" idx="1"/>
          </p:nvPr>
        </p:nvSpPr>
        <p:spPr>
          <a:xfrm>
            <a:off x="388619" y="2251499"/>
            <a:ext cx="3434160" cy="938317"/>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150" marR="0" lvl="1" indent="-12650" algn="l" rtl="0">
              <a:spcBef>
                <a:spcPts val="380"/>
              </a:spcBef>
              <a:spcAft>
                <a:spcPts val="0"/>
              </a:spcAft>
              <a:buClr>
                <a:schemeClr val="dk1"/>
              </a:buClr>
              <a:buFont typeface="Arial"/>
              <a:buNone/>
              <a:defRPr sz="1900" b="1" i="0" u="none" strike="noStrike" cap="none">
                <a:solidFill>
                  <a:schemeClr val="dk1"/>
                </a:solidFill>
                <a:latin typeface="Calibri"/>
                <a:ea typeface="Calibri"/>
                <a:cs typeface="Calibri"/>
                <a:sym typeface="Calibri"/>
              </a:defRPr>
            </a:lvl2pPr>
            <a:lvl3pPr marL="914301" marR="0" lvl="2" indent="-12600" algn="l" rtl="0">
              <a:spcBef>
                <a:spcPts val="36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451" marR="0" lvl="3" indent="-12550" algn="l" rtl="0">
              <a:spcBef>
                <a:spcPts val="300"/>
              </a:spcBef>
              <a:spcAft>
                <a:spcPts val="0"/>
              </a:spcAft>
              <a:buClr>
                <a:schemeClr val="dk1"/>
              </a:buClr>
              <a:buFont typeface="Arial"/>
              <a:buNone/>
              <a:defRPr sz="1500" b="1" i="0" u="none" strike="noStrike" cap="none">
                <a:solidFill>
                  <a:schemeClr val="dk1"/>
                </a:solidFill>
                <a:latin typeface="Calibri"/>
                <a:ea typeface="Calibri"/>
                <a:cs typeface="Calibri"/>
                <a:sym typeface="Calibri"/>
              </a:defRPr>
            </a:lvl4pPr>
            <a:lvl5pPr marL="1828602" marR="0" lvl="4" indent="-12501" algn="l" rtl="0">
              <a:spcBef>
                <a:spcPts val="300"/>
              </a:spcBef>
              <a:spcAft>
                <a:spcPts val="0"/>
              </a:spcAft>
              <a:buClr>
                <a:schemeClr val="dk1"/>
              </a:buClr>
              <a:buFont typeface="Arial"/>
              <a:buNone/>
              <a:defRPr sz="1500" b="1" i="0" u="none" strike="noStrike" cap="none">
                <a:solidFill>
                  <a:schemeClr val="dk1"/>
                </a:solidFill>
                <a:latin typeface="Calibri"/>
                <a:ea typeface="Calibri"/>
                <a:cs typeface="Calibri"/>
                <a:sym typeface="Calibri"/>
              </a:defRPr>
            </a:lvl5pPr>
            <a:lvl6pPr marL="2285751" marR="0" lvl="5" indent="-12450" algn="l" rtl="0">
              <a:spcBef>
                <a:spcPts val="300"/>
              </a:spcBef>
              <a:buClr>
                <a:schemeClr val="dk1"/>
              </a:buClr>
              <a:buFont typeface="Arial"/>
              <a:buNone/>
              <a:defRPr sz="1500" b="1" i="0" u="none" strike="noStrike" cap="none">
                <a:solidFill>
                  <a:schemeClr val="dk1"/>
                </a:solidFill>
                <a:latin typeface="Calibri"/>
                <a:ea typeface="Calibri"/>
                <a:cs typeface="Calibri"/>
                <a:sym typeface="Calibri"/>
              </a:defRPr>
            </a:lvl6pPr>
            <a:lvl7pPr marL="2742901" marR="0" lvl="6" indent="-12400" algn="l" rtl="0">
              <a:spcBef>
                <a:spcPts val="300"/>
              </a:spcBef>
              <a:buClr>
                <a:schemeClr val="dk1"/>
              </a:buClr>
              <a:buFont typeface="Arial"/>
              <a:buNone/>
              <a:defRPr sz="1500" b="1" i="0" u="none" strike="noStrike" cap="none">
                <a:solidFill>
                  <a:schemeClr val="dk1"/>
                </a:solidFill>
                <a:latin typeface="Calibri"/>
                <a:ea typeface="Calibri"/>
                <a:cs typeface="Calibri"/>
                <a:sym typeface="Calibri"/>
              </a:defRPr>
            </a:lvl7pPr>
            <a:lvl8pPr marL="3200051" marR="0" lvl="7" indent="-12350" algn="l" rtl="0">
              <a:spcBef>
                <a:spcPts val="300"/>
              </a:spcBef>
              <a:buClr>
                <a:schemeClr val="dk1"/>
              </a:buClr>
              <a:buFont typeface="Arial"/>
              <a:buNone/>
              <a:defRPr sz="1500" b="1" i="0" u="none" strike="noStrike" cap="none">
                <a:solidFill>
                  <a:schemeClr val="dk1"/>
                </a:solidFill>
                <a:latin typeface="Calibri"/>
                <a:ea typeface="Calibri"/>
                <a:cs typeface="Calibri"/>
                <a:sym typeface="Calibri"/>
              </a:defRPr>
            </a:lvl8pPr>
            <a:lvl9pPr marL="3657202" marR="0" lvl="8" indent="-12301" algn="l" rtl="0">
              <a:spcBef>
                <a:spcPts val="300"/>
              </a:spcBef>
              <a:buClr>
                <a:schemeClr val="dk1"/>
              </a:buClr>
              <a:buFont typeface="Arial"/>
              <a:buNone/>
              <a:defRPr sz="1500" b="1"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body" idx="2"/>
          </p:nvPr>
        </p:nvSpPr>
        <p:spPr>
          <a:xfrm>
            <a:off x="388619" y="3189816"/>
            <a:ext cx="3434160" cy="5795221"/>
          </a:xfrm>
          <a:prstGeom prst="rect">
            <a:avLst/>
          </a:prstGeom>
          <a:noFill/>
          <a:ln>
            <a:noFill/>
          </a:ln>
        </p:spPr>
        <p:txBody>
          <a:bodyPr lIns="91425" tIns="91425" rIns="91425" bIns="91425" anchor="t" anchorCtr="0"/>
          <a:lstStyle>
            <a:lvl1pPr marL="341313" marR="0" lvl="0" indent="-188913"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39775" marR="0" lvl="1" indent="-174625" algn="l" rtl="0">
              <a:spcBef>
                <a:spcPts val="380"/>
              </a:spcBef>
              <a:spcAft>
                <a:spcPts val="0"/>
              </a:spcAft>
              <a:buClr>
                <a:schemeClr val="dk1"/>
              </a:buClr>
              <a:buSzPct val="100000"/>
              <a:buFont typeface="Arial"/>
              <a:buChar char="–"/>
              <a:defRPr sz="1900" b="0" i="0" u="none" strike="noStrike" cap="none">
                <a:solidFill>
                  <a:schemeClr val="dk1"/>
                </a:solidFill>
                <a:latin typeface="Calibri"/>
                <a:ea typeface="Calibri"/>
                <a:cs typeface="Calibri"/>
                <a:sym typeface="Calibri"/>
              </a:defRPr>
            </a:lvl2pPr>
            <a:lvl3pPr marL="1139825" marR="0" lvl="2" indent="-123825"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597025" marR="0" lvl="3" indent="-142875" algn="l" rtl="0">
              <a:spcBef>
                <a:spcPts val="300"/>
              </a:spcBef>
              <a:spcAft>
                <a:spcPts val="0"/>
              </a:spcAft>
              <a:buClr>
                <a:schemeClr val="dk1"/>
              </a:buClr>
              <a:buSzPct val="100000"/>
              <a:buFont typeface="Arial"/>
              <a:buChar char="–"/>
              <a:defRPr sz="1500" b="0" i="0" u="none" strike="noStrike" cap="none">
                <a:solidFill>
                  <a:schemeClr val="dk1"/>
                </a:solidFill>
                <a:latin typeface="Calibri"/>
                <a:ea typeface="Calibri"/>
                <a:cs typeface="Calibri"/>
                <a:sym typeface="Calibri"/>
              </a:defRPr>
            </a:lvl4pPr>
            <a:lvl5pPr marL="2055813" marR="0" lvl="4" indent="-131763" algn="l" rtl="0">
              <a:spcBef>
                <a:spcPts val="300"/>
              </a:spcBef>
              <a:spcAft>
                <a:spcPts val="0"/>
              </a:spcAft>
              <a:buClr>
                <a:schemeClr val="dk1"/>
              </a:buClr>
              <a:buSzPct val="100000"/>
              <a:buFont typeface="Arial"/>
              <a:buChar char="»"/>
              <a:defRPr sz="1500" b="0" i="0" u="none" strike="noStrike" cap="none">
                <a:solidFill>
                  <a:schemeClr val="dk1"/>
                </a:solidFill>
                <a:latin typeface="Calibri"/>
                <a:ea typeface="Calibri"/>
                <a:cs typeface="Calibri"/>
                <a:sym typeface="Calibri"/>
              </a:defRPr>
            </a:lvl5pPr>
            <a:lvl6pPr marL="2514326" marR="0" lvl="5" indent="-145775" algn="l" rtl="0">
              <a:spcBef>
                <a:spcPts val="3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6pPr>
            <a:lvl7pPr marL="2971476" marR="0" lvl="6" indent="-145725" algn="l" rtl="0">
              <a:spcBef>
                <a:spcPts val="3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7pPr>
            <a:lvl8pPr marL="3428627" marR="0" lvl="7" indent="-145677" algn="l" rtl="0">
              <a:spcBef>
                <a:spcPts val="3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8pPr>
            <a:lvl9pPr marL="3885777" marR="0" lvl="8" indent="-145627" algn="l" rtl="0">
              <a:spcBef>
                <a:spcPts val="3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body" idx="3"/>
          </p:nvPr>
        </p:nvSpPr>
        <p:spPr>
          <a:xfrm>
            <a:off x="3948273" y="2251499"/>
            <a:ext cx="3435508" cy="938317"/>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150" marR="0" lvl="1" indent="-12650" algn="l" rtl="0">
              <a:spcBef>
                <a:spcPts val="380"/>
              </a:spcBef>
              <a:spcAft>
                <a:spcPts val="0"/>
              </a:spcAft>
              <a:buClr>
                <a:schemeClr val="dk1"/>
              </a:buClr>
              <a:buFont typeface="Arial"/>
              <a:buNone/>
              <a:defRPr sz="1900" b="1" i="0" u="none" strike="noStrike" cap="none">
                <a:solidFill>
                  <a:schemeClr val="dk1"/>
                </a:solidFill>
                <a:latin typeface="Calibri"/>
                <a:ea typeface="Calibri"/>
                <a:cs typeface="Calibri"/>
                <a:sym typeface="Calibri"/>
              </a:defRPr>
            </a:lvl2pPr>
            <a:lvl3pPr marL="914301" marR="0" lvl="2" indent="-12600" algn="l" rtl="0">
              <a:spcBef>
                <a:spcPts val="36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451" marR="0" lvl="3" indent="-12550" algn="l" rtl="0">
              <a:spcBef>
                <a:spcPts val="300"/>
              </a:spcBef>
              <a:spcAft>
                <a:spcPts val="0"/>
              </a:spcAft>
              <a:buClr>
                <a:schemeClr val="dk1"/>
              </a:buClr>
              <a:buFont typeface="Arial"/>
              <a:buNone/>
              <a:defRPr sz="1500" b="1" i="0" u="none" strike="noStrike" cap="none">
                <a:solidFill>
                  <a:schemeClr val="dk1"/>
                </a:solidFill>
                <a:latin typeface="Calibri"/>
                <a:ea typeface="Calibri"/>
                <a:cs typeface="Calibri"/>
                <a:sym typeface="Calibri"/>
              </a:defRPr>
            </a:lvl4pPr>
            <a:lvl5pPr marL="1828602" marR="0" lvl="4" indent="-12501" algn="l" rtl="0">
              <a:spcBef>
                <a:spcPts val="300"/>
              </a:spcBef>
              <a:spcAft>
                <a:spcPts val="0"/>
              </a:spcAft>
              <a:buClr>
                <a:schemeClr val="dk1"/>
              </a:buClr>
              <a:buFont typeface="Arial"/>
              <a:buNone/>
              <a:defRPr sz="1500" b="1" i="0" u="none" strike="noStrike" cap="none">
                <a:solidFill>
                  <a:schemeClr val="dk1"/>
                </a:solidFill>
                <a:latin typeface="Calibri"/>
                <a:ea typeface="Calibri"/>
                <a:cs typeface="Calibri"/>
                <a:sym typeface="Calibri"/>
              </a:defRPr>
            </a:lvl5pPr>
            <a:lvl6pPr marL="2285751" marR="0" lvl="5" indent="-12450" algn="l" rtl="0">
              <a:spcBef>
                <a:spcPts val="300"/>
              </a:spcBef>
              <a:buClr>
                <a:schemeClr val="dk1"/>
              </a:buClr>
              <a:buFont typeface="Arial"/>
              <a:buNone/>
              <a:defRPr sz="1500" b="1" i="0" u="none" strike="noStrike" cap="none">
                <a:solidFill>
                  <a:schemeClr val="dk1"/>
                </a:solidFill>
                <a:latin typeface="Calibri"/>
                <a:ea typeface="Calibri"/>
                <a:cs typeface="Calibri"/>
                <a:sym typeface="Calibri"/>
              </a:defRPr>
            </a:lvl6pPr>
            <a:lvl7pPr marL="2742901" marR="0" lvl="6" indent="-12400" algn="l" rtl="0">
              <a:spcBef>
                <a:spcPts val="300"/>
              </a:spcBef>
              <a:buClr>
                <a:schemeClr val="dk1"/>
              </a:buClr>
              <a:buFont typeface="Arial"/>
              <a:buNone/>
              <a:defRPr sz="1500" b="1" i="0" u="none" strike="noStrike" cap="none">
                <a:solidFill>
                  <a:schemeClr val="dk1"/>
                </a:solidFill>
                <a:latin typeface="Calibri"/>
                <a:ea typeface="Calibri"/>
                <a:cs typeface="Calibri"/>
                <a:sym typeface="Calibri"/>
              </a:defRPr>
            </a:lvl7pPr>
            <a:lvl8pPr marL="3200051" marR="0" lvl="7" indent="-12350" algn="l" rtl="0">
              <a:spcBef>
                <a:spcPts val="300"/>
              </a:spcBef>
              <a:buClr>
                <a:schemeClr val="dk1"/>
              </a:buClr>
              <a:buFont typeface="Arial"/>
              <a:buNone/>
              <a:defRPr sz="1500" b="1" i="0" u="none" strike="noStrike" cap="none">
                <a:solidFill>
                  <a:schemeClr val="dk1"/>
                </a:solidFill>
                <a:latin typeface="Calibri"/>
                <a:ea typeface="Calibri"/>
                <a:cs typeface="Calibri"/>
                <a:sym typeface="Calibri"/>
              </a:defRPr>
            </a:lvl8pPr>
            <a:lvl9pPr marL="3657202" marR="0" lvl="8" indent="-12301" algn="l" rtl="0">
              <a:spcBef>
                <a:spcPts val="300"/>
              </a:spcBef>
              <a:buClr>
                <a:schemeClr val="dk1"/>
              </a:buClr>
              <a:buFont typeface="Arial"/>
              <a:buNone/>
              <a:defRPr sz="1500" b="1"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4"/>
          </p:nvPr>
        </p:nvSpPr>
        <p:spPr>
          <a:xfrm>
            <a:off x="3948273" y="3189816"/>
            <a:ext cx="3435508" cy="5795221"/>
          </a:xfrm>
          <a:prstGeom prst="rect">
            <a:avLst/>
          </a:prstGeom>
          <a:noFill/>
          <a:ln>
            <a:noFill/>
          </a:ln>
        </p:spPr>
        <p:txBody>
          <a:bodyPr lIns="91425" tIns="91425" rIns="91425" bIns="91425" anchor="t" anchorCtr="0"/>
          <a:lstStyle>
            <a:lvl1pPr marL="341313" marR="0" lvl="0" indent="-188913"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39775" marR="0" lvl="1" indent="-174625" algn="l" rtl="0">
              <a:spcBef>
                <a:spcPts val="380"/>
              </a:spcBef>
              <a:spcAft>
                <a:spcPts val="0"/>
              </a:spcAft>
              <a:buClr>
                <a:schemeClr val="dk1"/>
              </a:buClr>
              <a:buSzPct val="100000"/>
              <a:buFont typeface="Arial"/>
              <a:buChar char="–"/>
              <a:defRPr sz="1900" b="0" i="0" u="none" strike="noStrike" cap="none">
                <a:solidFill>
                  <a:schemeClr val="dk1"/>
                </a:solidFill>
                <a:latin typeface="Calibri"/>
                <a:ea typeface="Calibri"/>
                <a:cs typeface="Calibri"/>
                <a:sym typeface="Calibri"/>
              </a:defRPr>
            </a:lvl2pPr>
            <a:lvl3pPr marL="1139825" marR="0" lvl="2" indent="-123825"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597025" marR="0" lvl="3" indent="-142875" algn="l" rtl="0">
              <a:spcBef>
                <a:spcPts val="300"/>
              </a:spcBef>
              <a:spcAft>
                <a:spcPts val="0"/>
              </a:spcAft>
              <a:buClr>
                <a:schemeClr val="dk1"/>
              </a:buClr>
              <a:buSzPct val="100000"/>
              <a:buFont typeface="Arial"/>
              <a:buChar char="–"/>
              <a:defRPr sz="1500" b="0" i="0" u="none" strike="noStrike" cap="none">
                <a:solidFill>
                  <a:schemeClr val="dk1"/>
                </a:solidFill>
                <a:latin typeface="Calibri"/>
                <a:ea typeface="Calibri"/>
                <a:cs typeface="Calibri"/>
                <a:sym typeface="Calibri"/>
              </a:defRPr>
            </a:lvl4pPr>
            <a:lvl5pPr marL="2055813" marR="0" lvl="4" indent="-131763" algn="l" rtl="0">
              <a:spcBef>
                <a:spcPts val="300"/>
              </a:spcBef>
              <a:spcAft>
                <a:spcPts val="0"/>
              </a:spcAft>
              <a:buClr>
                <a:schemeClr val="dk1"/>
              </a:buClr>
              <a:buSzPct val="100000"/>
              <a:buFont typeface="Arial"/>
              <a:buChar char="»"/>
              <a:defRPr sz="1500" b="0" i="0" u="none" strike="noStrike" cap="none">
                <a:solidFill>
                  <a:schemeClr val="dk1"/>
                </a:solidFill>
                <a:latin typeface="Calibri"/>
                <a:ea typeface="Calibri"/>
                <a:cs typeface="Calibri"/>
                <a:sym typeface="Calibri"/>
              </a:defRPr>
            </a:lvl5pPr>
            <a:lvl6pPr marL="2514326" marR="0" lvl="5" indent="-145775" algn="l" rtl="0">
              <a:spcBef>
                <a:spcPts val="3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6pPr>
            <a:lvl7pPr marL="2971476" marR="0" lvl="6" indent="-145725" algn="l" rtl="0">
              <a:spcBef>
                <a:spcPts val="3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7pPr>
            <a:lvl8pPr marL="3428627" marR="0" lvl="7" indent="-145677" algn="l" rtl="0">
              <a:spcBef>
                <a:spcPts val="3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8pPr>
            <a:lvl9pPr marL="3885777" marR="0" lvl="8" indent="-145627" algn="l" rtl="0">
              <a:spcBef>
                <a:spcPts val="3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390525" y="9323386"/>
            <a:ext cx="1812924" cy="534987"/>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300" b="0" i="0" u="none">
                <a:solidFill>
                  <a:srgbClr val="898989"/>
                </a:solidFill>
                <a:latin typeface="Calibri"/>
                <a:ea typeface="Calibri"/>
                <a:cs typeface="Calibri"/>
                <a:sym typeface="Calibri"/>
              </a:defRPr>
            </a:lvl1pPr>
            <a:lvl2pPr marL="454025" marR="0" lvl="1" indent="1809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2812" marR="0" lvl="2" indent="357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0012" marR="0" lvl="3" indent="5349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7211" marR="0" lvl="4" indent="7127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4412" marR="0" lvl="5" indent="8905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98812" marR="0" lvl="6" indent="1246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0412" marR="0" lvl="7" indent="17922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99212" marR="0" lvl="8" indent="25034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63" name="Shape 63"/>
          <p:cNvSpPr txBox="1">
            <a:spLocks noGrp="1"/>
          </p:cNvSpPr>
          <p:nvPr>
            <p:ph type="ftr" idx="11"/>
          </p:nvPr>
        </p:nvSpPr>
        <p:spPr>
          <a:xfrm>
            <a:off x="2657475" y="9323386"/>
            <a:ext cx="2460624" cy="534987"/>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4025" marR="0" lvl="1" indent="1809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2812" marR="0" lvl="2" indent="357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0012" marR="0" lvl="3" indent="5349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7211" marR="0" lvl="4" indent="7127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4412" marR="0" lvl="5" indent="8905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98812" marR="0" lvl="6" indent="1246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0412" marR="0" lvl="7" indent="17922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99212" marR="0" lvl="8" indent="25034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sldNum" idx="12"/>
          </p:nvPr>
        </p:nvSpPr>
        <p:spPr>
          <a:xfrm>
            <a:off x="5572125" y="9323386"/>
            <a:ext cx="1812924" cy="534987"/>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300" b="0" i="0" u="none">
                <a:solidFill>
                  <a:srgbClr val="898989"/>
                </a:solidFill>
                <a:latin typeface="Calibri"/>
                <a:ea typeface="Calibri"/>
                <a:cs typeface="Calibri"/>
                <a:sym typeface="Calibri"/>
              </a:rPr>
              <a:t>‹#›</a:t>
            </a:fld>
            <a:endParaRPr lang="en-US" sz="1300" b="0" i="0" u="none">
              <a:solidFill>
                <a:srgbClr val="898989"/>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90525" y="403225"/>
            <a:ext cx="6994525" cy="16763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5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5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5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5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500" b="0" i="0" u="none" strike="noStrike" cap="none">
                <a:solidFill>
                  <a:schemeClr val="dk1"/>
                </a:solidFill>
                <a:latin typeface="Calibri"/>
                <a:ea typeface="Calibri"/>
                <a:cs typeface="Calibri"/>
                <a:sym typeface="Calibri"/>
              </a:defRPr>
            </a:lvl5pPr>
            <a:lvl6pPr marL="457150" marR="0" lvl="5" indent="-12650" algn="ctr" rtl="0">
              <a:spcBef>
                <a:spcPts val="0"/>
              </a:spcBef>
              <a:spcAft>
                <a:spcPts val="0"/>
              </a:spcAft>
              <a:buNone/>
              <a:defRPr sz="4500" b="0" i="0" u="none" strike="noStrike" cap="none">
                <a:solidFill>
                  <a:schemeClr val="dk1"/>
                </a:solidFill>
                <a:latin typeface="Calibri"/>
                <a:ea typeface="Calibri"/>
                <a:cs typeface="Calibri"/>
                <a:sym typeface="Calibri"/>
              </a:defRPr>
            </a:lvl6pPr>
            <a:lvl7pPr marL="914301" marR="0" lvl="6" indent="-12600" algn="ctr" rtl="0">
              <a:spcBef>
                <a:spcPts val="0"/>
              </a:spcBef>
              <a:spcAft>
                <a:spcPts val="0"/>
              </a:spcAft>
              <a:buNone/>
              <a:defRPr sz="4500" b="0" i="0" u="none" strike="noStrike" cap="none">
                <a:solidFill>
                  <a:schemeClr val="dk1"/>
                </a:solidFill>
                <a:latin typeface="Calibri"/>
                <a:ea typeface="Calibri"/>
                <a:cs typeface="Calibri"/>
                <a:sym typeface="Calibri"/>
              </a:defRPr>
            </a:lvl7pPr>
            <a:lvl8pPr marL="1371451" marR="0" lvl="7" indent="-12550" algn="ctr" rtl="0">
              <a:spcBef>
                <a:spcPts val="0"/>
              </a:spcBef>
              <a:spcAft>
                <a:spcPts val="0"/>
              </a:spcAft>
              <a:buNone/>
              <a:defRPr sz="4500" b="0" i="0" u="none" strike="noStrike" cap="none">
                <a:solidFill>
                  <a:schemeClr val="dk1"/>
                </a:solidFill>
                <a:latin typeface="Calibri"/>
                <a:ea typeface="Calibri"/>
                <a:cs typeface="Calibri"/>
                <a:sym typeface="Calibri"/>
              </a:defRPr>
            </a:lvl8pPr>
            <a:lvl9pPr marL="1828602" marR="0" lvl="8" indent="-12501" algn="ctr" rtl="0">
              <a:spcBef>
                <a:spcPts val="0"/>
              </a:spcBef>
              <a:spcAft>
                <a:spcPts val="0"/>
              </a:spcAft>
              <a:buNone/>
              <a:defRPr sz="45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body" idx="1"/>
          </p:nvPr>
        </p:nvSpPr>
        <p:spPr>
          <a:xfrm>
            <a:off x="330596" y="3441282"/>
            <a:ext cx="2907902" cy="9737090"/>
          </a:xfrm>
          <a:prstGeom prst="rect">
            <a:avLst/>
          </a:prstGeom>
          <a:noFill/>
          <a:ln>
            <a:noFill/>
          </a:ln>
        </p:spPr>
        <p:txBody>
          <a:bodyPr lIns="91425" tIns="91425" rIns="91425" bIns="91425" anchor="t" anchorCtr="0"/>
          <a:lstStyle>
            <a:lvl1pPr marL="341313" marR="0" lvl="0" indent="-163513"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39775" marR="0" lvl="1" indent="-142875"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39825" marR="0" lvl="2" indent="-117475" algn="l" rtl="0">
              <a:spcBef>
                <a:spcPts val="380"/>
              </a:spcBef>
              <a:spcAft>
                <a:spcPts val="0"/>
              </a:spcAft>
              <a:buClr>
                <a:schemeClr val="dk1"/>
              </a:buClr>
              <a:buSzPct val="100000"/>
              <a:buFont typeface="Arial"/>
              <a:buChar char="•"/>
              <a:defRPr sz="1900" b="0" i="0" u="none" strike="noStrike" cap="none">
                <a:solidFill>
                  <a:schemeClr val="dk1"/>
                </a:solidFill>
                <a:latin typeface="Calibri"/>
                <a:ea typeface="Calibri"/>
                <a:cs typeface="Calibri"/>
                <a:sym typeface="Calibri"/>
              </a:defRPr>
            </a:lvl3pPr>
            <a:lvl4pPr marL="1597025" marR="0" lvl="3" indent="-123825"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5813" marR="0" lvl="4" indent="-112713"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326" marR="0" lvl="5" indent="-126725"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476" marR="0" lvl="6" indent="-126675"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8627" marR="0" lvl="7" indent="-126627"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5777" marR="0" lvl="8" indent="-126577"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2"/>
          </p:nvPr>
        </p:nvSpPr>
        <p:spPr>
          <a:xfrm>
            <a:off x="3368044" y="3441282"/>
            <a:ext cx="2907904" cy="9737090"/>
          </a:xfrm>
          <a:prstGeom prst="rect">
            <a:avLst/>
          </a:prstGeom>
          <a:noFill/>
          <a:ln>
            <a:noFill/>
          </a:ln>
        </p:spPr>
        <p:txBody>
          <a:bodyPr lIns="91425" tIns="91425" rIns="91425" bIns="91425" anchor="t" anchorCtr="0"/>
          <a:lstStyle>
            <a:lvl1pPr marL="341313" marR="0" lvl="0" indent="-163513"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39775" marR="0" lvl="1" indent="-142875"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39825" marR="0" lvl="2" indent="-117475" algn="l" rtl="0">
              <a:spcBef>
                <a:spcPts val="380"/>
              </a:spcBef>
              <a:spcAft>
                <a:spcPts val="0"/>
              </a:spcAft>
              <a:buClr>
                <a:schemeClr val="dk1"/>
              </a:buClr>
              <a:buSzPct val="100000"/>
              <a:buFont typeface="Arial"/>
              <a:buChar char="•"/>
              <a:defRPr sz="1900" b="0" i="0" u="none" strike="noStrike" cap="none">
                <a:solidFill>
                  <a:schemeClr val="dk1"/>
                </a:solidFill>
                <a:latin typeface="Calibri"/>
                <a:ea typeface="Calibri"/>
                <a:cs typeface="Calibri"/>
                <a:sym typeface="Calibri"/>
              </a:defRPr>
            </a:lvl3pPr>
            <a:lvl4pPr marL="1597025" marR="0" lvl="3" indent="-123825"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5813" marR="0" lvl="4" indent="-112713"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326" marR="0" lvl="5" indent="-126725"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476" marR="0" lvl="6" indent="-126675"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8627" marR="0" lvl="7" indent="-126627"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5777" marR="0" lvl="8" indent="-126577"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390525" y="9323386"/>
            <a:ext cx="1812924" cy="534987"/>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300" b="0" i="0" u="none">
                <a:solidFill>
                  <a:srgbClr val="898989"/>
                </a:solidFill>
                <a:latin typeface="Calibri"/>
                <a:ea typeface="Calibri"/>
                <a:cs typeface="Calibri"/>
                <a:sym typeface="Calibri"/>
              </a:defRPr>
            </a:lvl1pPr>
            <a:lvl2pPr marL="454025" marR="0" lvl="1" indent="1809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2812" marR="0" lvl="2" indent="357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0012" marR="0" lvl="3" indent="5349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7211" marR="0" lvl="4" indent="7127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4412" marR="0" lvl="5" indent="8905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98812" marR="0" lvl="6" indent="1246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0412" marR="0" lvl="7" indent="17922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99212" marR="0" lvl="8" indent="25034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70" name="Shape 70"/>
          <p:cNvSpPr txBox="1">
            <a:spLocks noGrp="1"/>
          </p:cNvSpPr>
          <p:nvPr>
            <p:ph type="ftr" idx="11"/>
          </p:nvPr>
        </p:nvSpPr>
        <p:spPr>
          <a:xfrm>
            <a:off x="2657475" y="9323386"/>
            <a:ext cx="2460624" cy="534987"/>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4025" marR="0" lvl="1" indent="1809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2812" marR="0" lvl="2" indent="357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0012" marR="0" lvl="3" indent="5349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7211" marR="0" lvl="4" indent="7127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4412" marR="0" lvl="5" indent="8905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98812" marR="0" lvl="6" indent="1246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0412" marR="0" lvl="7" indent="17922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99212" marR="0" lvl="8" indent="25034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sldNum" idx="12"/>
          </p:nvPr>
        </p:nvSpPr>
        <p:spPr>
          <a:xfrm>
            <a:off x="5572125" y="9323386"/>
            <a:ext cx="1812924" cy="534987"/>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300" b="0" i="0" u="none">
                <a:solidFill>
                  <a:srgbClr val="898989"/>
                </a:solidFill>
                <a:latin typeface="Calibri"/>
                <a:ea typeface="Calibri"/>
                <a:cs typeface="Calibri"/>
                <a:sym typeface="Calibri"/>
              </a:rPr>
              <a:t>‹#›</a:t>
            </a:fld>
            <a:endParaRPr lang="en-US" sz="1300" b="0" i="0" u="none">
              <a:solidFill>
                <a:srgbClr val="898989"/>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390525" y="403225"/>
            <a:ext cx="6994525" cy="16763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5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5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5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5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500" b="0" i="0" u="none" strike="noStrike" cap="none">
                <a:solidFill>
                  <a:schemeClr val="dk1"/>
                </a:solidFill>
                <a:latin typeface="Calibri"/>
                <a:ea typeface="Calibri"/>
                <a:cs typeface="Calibri"/>
                <a:sym typeface="Calibri"/>
              </a:defRPr>
            </a:lvl5pPr>
            <a:lvl6pPr marL="457150" marR="0" lvl="5" indent="-12650" algn="ctr" rtl="0">
              <a:spcBef>
                <a:spcPts val="0"/>
              </a:spcBef>
              <a:spcAft>
                <a:spcPts val="0"/>
              </a:spcAft>
              <a:buNone/>
              <a:defRPr sz="4500" b="0" i="0" u="none" strike="noStrike" cap="none">
                <a:solidFill>
                  <a:schemeClr val="dk1"/>
                </a:solidFill>
                <a:latin typeface="Calibri"/>
                <a:ea typeface="Calibri"/>
                <a:cs typeface="Calibri"/>
                <a:sym typeface="Calibri"/>
              </a:defRPr>
            </a:lvl6pPr>
            <a:lvl7pPr marL="914301" marR="0" lvl="6" indent="-12600" algn="ctr" rtl="0">
              <a:spcBef>
                <a:spcPts val="0"/>
              </a:spcBef>
              <a:spcAft>
                <a:spcPts val="0"/>
              </a:spcAft>
              <a:buNone/>
              <a:defRPr sz="4500" b="0" i="0" u="none" strike="noStrike" cap="none">
                <a:solidFill>
                  <a:schemeClr val="dk1"/>
                </a:solidFill>
                <a:latin typeface="Calibri"/>
                <a:ea typeface="Calibri"/>
                <a:cs typeface="Calibri"/>
                <a:sym typeface="Calibri"/>
              </a:defRPr>
            </a:lvl7pPr>
            <a:lvl8pPr marL="1371451" marR="0" lvl="7" indent="-12550" algn="ctr" rtl="0">
              <a:spcBef>
                <a:spcPts val="0"/>
              </a:spcBef>
              <a:spcAft>
                <a:spcPts val="0"/>
              </a:spcAft>
              <a:buNone/>
              <a:defRPr sz="4500" b="0" i="0" u="none" strike="noStrike" cap="none">
                <a:solidFill>
                  <a:schemeClr val="dk1"/>
                </a:solidFill>
                <a:latin typeface="Calibri"/>
                <a:ea typeface="Calibri"/>
                <a:cs typeface="Calibri"/>
                <a:sym typeface="Calibri"/>
              </a:defRPr>
            </a:lvl8pPr>
            <a:lvl9pPr marL="1828602" marR="0" lvl="8" indent="-12501" algn="ctr" rtl="0">
              <a:spcBef>
                <a:spcPts val="0"/>
              </a:spcBef>
              <a:spcAft>
                <a:spcPts val="0"/>
              </a:spcAft>
              <a:buNone/>
              <a:defRPr sz="4500" b="0" i="0" u="none" strike="noStrike" cap="none">
                <a:solidFill>
                  <a:schemeClr val="dk1"/>
                </a:solidFill>
                <a:latin typeface="Calibri"/>
                <a:ea typeface="Calibri"/>
                <a:cs typeface="Calibri"/>
                <a:sym typeface="Calibri"/>
              </a:defRPr>
            </a:lvl9pPr>
          </a:lstStyle>
          <a:p>
            <a:endParaRPr/>
          </a:p>
        </p:txBody>
      </p:sp>
      <p:sp>
        <p:nvSpPr>
          <p:cNvPr id="11" name="Shape 11"/>
          <p:cNvSpPr txBox="1">
            <a:spLocks noGrp="1"/>
          </p:cNvSpPr>
          <p:nvPr>
            <p:ph type="body" idx="1"/>
          </p:nvPr>
        </p:nvSpPr>
        <p:spPr>
          <a:xfrm>
            <a:off x="390525" y="2346325"/>
            <a:ext cx="6994525" cy="6638925"/>
          </a:xfrm>
          <a:prstGeom prst="rect">
            <a:avLst/>
          </a:prstGeom>
          <a:noFill/>
          <a:ln>
            <a:noFill/>
          </a:ln>
        </p:spPr>
        <p:txBody>
          <a:bodyPr lIns="91425" tIns="91425" rIns="91425" bIns="91425" anchor="t" anchorCtr="0"/>
          <a:lstStyle>
            <a:lvl1pPr marL="341313" marR="0" lvl="0" indent="-138113"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39775" marR="0" lvl="1" indent="-117475"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39825" marR="0" lvl="2" indent="-85725"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597025" marR="0" lvl="3" indent="-117475" algn="l" rtl="0">
              <a:spcBef>
                <a:spcPts val="380"/>
              </a:spcBef>
              <a:spcAft>
                <a:spcPts val="0"/>
              </a:spcAft>
              <a:buClr>
                <a:schemeClr val="dk1"/>
              </a:buClr>
              <a:buSzPct val="100000"/>
              <a:buFont typeface="Arial"/>
              <a:buChar char="–"/>
              <a:defRPr sz="1900" b="0" i="0" u="none" strike="noStrike" cap="none">
                <a:solidFill>
                  <a:schemeClr val="dk1"/>
                </a:solidFill>
                <a:latin typeface="Calibri"/>
                <a:ea typeface="Calibri"/>
                <a:cs typeface="Calibri"/>
                <a:sym typeface="Calibri"/>
              </a:defRPr>
            </a:lvl4pPr>
            <a:lvl5pPr marL="2055813" marR="0" lvl="4" indent="-106363" algn="l" rtl="0">
              <a:spcBef>
                <a:spcPts val="380"/>
              </a:spcBef>
              <a:spcAft>
                <a:spcPts val="0"/>
              </a:spcAft>
              <a:buClr>
                <a:schemeClr val="dk1"/>
              </a:buClr>
              <a:buSzPct val="100000"/>
              <a:buFont typeface="Arial"/>
              <a:buChar char="»"/>
              <a:defRPr sz="1900" b="0" i="0" u="none" strike="noStrike" cap="none">
                <a:solidFill>
                  <a:schemeClr val="dk1"/>
                </a:solidFill>
                <a:latin typeface="Calibri"/>
                <a:ea typeface="Calibri"/>
                <a:cs typeface="Calibri"/>
                <a:sym typeface="Calibri"/>
              </a:defRPr>
            </a:lvl5pPr>
            <a:lvl6pPr marL="2514326" marR="0" lvl="5" indent="-120375" algn="l" rtl="0">
              <a:spcBef>
                <a:spcPts val="380"/>
              </a:spcBef>
              <a:buClr>
                <a:schemeClr val="dk1"/>
              </a:buClr>
              <a:buSzPct val="100000"/>
              <a:buFont typeface="Arial"/>
              <a:buChar char="•"/>
              <a:defRPr sz="1900" b="0" i="0" u="none" strike="noStrike" cap="none">
                <a:solidFill>
                  <a:schemeClr val="dk1"/>
                </a:solidFill>
                <a:latin typeface="Calibri"/>
                <a:ea typeface="Calibri"/>
                <a:cs typeface="Calibri"/>
                <a:sym typeface="Calibri"/>
              </a:defRPr>
            </a:lvl6pPr>
            <a:lvl7pPr marL="2971476" marR="0" lvl="6" indent="-120325" algn="l" rtl="0">
              <a:spcBef>
                <a:spcPts val="380"/>
              </a:spcBef>
              <a:buClr>
                <a:schemeClr val="dk1"/>
              </a:buClr>
              <a:buSzPct val="100000"/>
              <a:buFont typeface="Arial"/>
              <a:buChar char="•"/>
              <a:defRPr sz="1900" b="0" i="0" u="none" strike="noStrike" cap="none">
                <a:solidFill>
                  <a:schemeClr val="dk1"/>
                </a:solidFill>
                <a:latin typeface="Calibri"/>
                <a:ea typeface="Calibri"/>
                <a:cs typeface="Calibri"/>
                <a:sym typeface="Calibri"/>
              </a:defRPr>
            </a:lvl7pPr>
            <a:lvl8pPr marL="3428627" marR="0" lvl="7" indent="-120277" algn="l" rtl="0">
              <a:spcBef>
                <a:spcPts val="380"/>
              </a:spcBef>
              <a:buClr>
                <a:schemeClr val="dk1"/>
              </a:buClr>
              <a:buSzPct val="100000"/>
              <a:buFont typeface="Arial"/>
              <a:buChar char="•"/>
              <a:defRPr sz="1900" b="0" i="0" u="none" strike="noStrike" cap="none">
                <a:solidFill>
                  <a:schemeClr val="dk1"/>
                </a:solidFill>
                <a:latin typeface="Calibri"/>
                <a:ea typeface="Calibri"/>
                <a:cs typeface="Calibri"/>
                <a:sym typeface="Calibri"/>
              </a:defRPr>
            </a:lvl8pPr>
            <a:lvl9pPr marL="3885777" marR="0" lvl="8" indent="-120227" algn="l" rtl="0">
              <a:spcBef>
                <a:spcPts val="380"/>
              </a:spcBef>
              <a:buClr>
                <a:schemeClr val="dk1"/>
              </a:buClr>
              <a:buSzPct val="100000"/>
              <a:buFont typeface="Arial"/>
              <a:buChar char="•"/>
              <a:defRPr sz="19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390525" y="9323386"/>
            <a:ext cx="1812924" cy="534987"/>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300" b="0" i="0" u="none" strike="noStrike" cap="none">
                <a:solidFill>
                  <a:srgbClr val="898989"/>
                </a:solidFill>
                <a:latin typeface="Calibri"/>
                <a:ea typeface="Calibri"/>
                <a:cs typeface="Calibri"/>
                <a:sym typeface="Calibri"/>
              </a:defRPr>
            </a:lvl1pPr>
            <a:lvl2pPr marL="454025" marR="0" lvl="1" indent="1809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2812" marR="0" lvl="2" indent="357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0012" marR="0" lvl="3" indent="5349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7211" marR="0" lvl="4" indent="7127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4412" marR="0" lvl="5" indent="8905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98812" marR="0" lvl="6" indent="1246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0412" marR="0" lvl="7" indent="17922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99212" marR="0" lvl="8" indent="25034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2657475" y="9323386"/>
            <a:ext cx="2460624" cy="534987"/>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4025" marR="0" lvl="1" indent="1809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2812" marR="0" lvl="2" indent="357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0012" marR="0" lvl="3" indent="5349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7211" marR="0" lvl="4" indent="7127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4412" marR="0" lvl="5" indent="8905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98812" marR="0" lvl="6" indent="12461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0412" marR="0" lvl="7" indent="17922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99212" marR="0" lvl="8" indent="2503488"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5572125" y="9323386"/>
            <a:ext cx="1812924" cy="534987"/>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300" b="0" i="0" u="none" strike="noStrike" cap="none">
                <a:solidFill>
                  <a:srgbClr val="898989"/>
                </a:solidFill>
                <a:latin typeface="Calibri"/>
                <a:ea typeface="Calibri"/>
                <a:cs typeface="Calibri"/>
                <a:sym typeface="Calibri"/>
              </a:rPr>
              <a:t>‹#›</a:t>
            </a:fld>
            <a:endParaRPr lang="en-US" sz="1300" b="0" i="0" u="none" strike="noStrike" cap="none">
              <a:solidFill>
                <a:srgbClr val="898989"/>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Shape 89"/>
          <p:cNvPicPr preferRelativeResize="0"/>
          <p:nvPr/>
        </p:nvPicPr>
        <p:blipFill rotWithShape="1">
          <a:blip r:embed="rId3">
            <a:alphaModFix/>
          </a:blip>
          <a:srcRect/>
          <a:stretch/>
        </p:blipFill>
        <p:spPr>
          <a:xfrm>
            <a:off x="0" y="0"/>
            <a:ext cx="7772400" cy="10058399"/>
          </a:xfrm>
          <a:prstGeom prst="rect">
            <a:avLst/>
          </a:prstGeom>
          <a:noFill/>
          <a:ln>
            <a:noFill/>
          </a:ln>
        </p:spPr>
      </p:pic>
      <p:sp>
        <p:nvSpPr>
          <p:cNvPr id="90" name="Shape 90"/>
          <p:cNvSpPr txBox="1"/>
          <p:nvPr/>
        </p:nvSpPr>
        <p:spPr>
          <a:xfrm>
            <a:off x="352425" y="3589337"/>
            <a:ext cx="6626224" cy="1554162"/>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1600" b="1" i="0" u="none" strike="noStrike" cap="none" dirty="0" err="1">
                <a:solidFill>
                  <a:srgbClr val="000000"/>
                </a:solidFill>
                <a:latin typeface="Arial"/>
                <a:ea typeface="Arial"/>
                <a:cs typeface="Arial"/>
                <a:sym typeface="Arial"/>
              </a:rPr>
              <a:t>FUNdraiser</a:t>
            </a:r>
            <a:r>
              <a:rPr lang="en-US" sz="1600" b="1" i="0" u="none" strike="noStrike" cap="none" dirty="0">
                <a:solidFill>
                  <a:srgbClr val="000000"/>
                </a:solidFill>
                <a:latin typeface="Arial"/>
                <a:ea typeface="Arial"/>
                <a:cs typeface="Arial"/>
                <a:sym typeface="Arial"/>
              </a:rPr>
              <a:t> in support of:</a:t>
            </a:r>
          </a:p>
          <a:p>
            <a:pPr marL="0" marR="0" lvl="0" indent="0" algn="l" rtl="0">
              <a:lnSpc>
                <a:spcPct val="100000"/>
              </a:lnSpc>
              <a:spcBef>
                <a:spcPts val="0"/>
              </a:spcBef>
              <a:spcAft>
                <a:spcPts val="0"/>
              </a:spcAft>
              <a:buClr>
                <a:schemeClr val="dk1"/>
              </a:buClr>
              <a:buSzPct val="25000"/>
              <a:buFont typeface="Algerian"/>
              <a:buNone/>
            </a:pPr>
            <a:r>
              <a:rPr lang="en-US" sz="3600" b="1" i="0" u="none" strike="noStrike" cap="none" dirty="0">
                <a:solidFill>
                  <a:schemeClr val="dk1"/>
                </a:solidFill>
                <a:latin typeface="Algerian"/>
                <a:ea typeface="Algerian"/>
                <a:cs typeface="Algerian"/>
                <a:sym typeface="Algerian"/>
              </a:rPr>
              <a:t>New eyes for the needy</a:t>
            </a:r>
          </a:p>
          <a:p>
            <a:pPr marL="0" marR="0" lvl="0" indent="0" algn="l" rtl="0">
              <a:lnSpc>
                <a:spcPct val="100000"/>
              </a:lnSpc>
              <a:spcBef>
                <a:spcPts val="0"/>
              </a:spcBef>
              <a:spcAft>
                <a:spcPts val="0"/>
              </a:spcAft>
              <a:buClr>
                <a:schemeClr val="dk1"/>
              </a:buClr>
              <a:buSzPct val="25000"/>
              <a:buFont typeface="Arial"/>
              <a:buNone/>
            </a:pPr>
            <a:r>
              <a:rPr lang="en-US" sz="1600" b="1" i="0" u="none" strike="noStrike" cap="none" dirty="0">
                <a:solidFill>
                  <a:schemeClr val="dk1"/>
                </a:solidFill>
                <a:latin typeface="Arial"/>
                <a:ea typeface="Arial"/>
                <a:cs typeface="Arial"/>
                <a:sym typeface="Arial"/>
              </a:rPr>
              <a:t>December 14</a:t>
            </a:r>
            <a:r>
              <a:rPr lang="en-US" sz="1600" b="1" i="0" u="none" strike="noStrike" cap="none" baseline="30000" dirty="0">
                <a:solidFill>
                  <a:schemeClr val="dk1"/>
                </a:solidFill>
                <a:latin typeface="Arial"/>
                <a:ea typeface="Arial"/>
                <a:cs typeface="Arial"/>
                <a:sym typeface="Arial"/>
              </a:rPr>
              <a:t>th</a:t>
            </a:r>
            <a:r>
              <a:rPr lang="en-US" sz="1600" b="1" i="0" u="none" strike="noStrike" cap="none" dirty="0">
                <a:solidFill>
                  <a:schemeClr val="dk1"/>
                </a:solidFill>
                <a:latin typeface="Arial"/>
                <a:ea typeface="Arial"/>
                <a:cs typeface="Arial"/>
                <a:sym typeface="Arial"/>
              </a:rPr>
              <a:t> , 2016.  (Dine in or Takeout)</a:t>
            </a:r>
          </a:p>
          <a:p>
            <a:pPr marL="0" marR="0" lvl="0" indent="0" algn="l" rtl="0">
              <a:lnSpc>
                <a:spcPct val="100000"/>
              </a:lnSpc>
              <a:spcBef>
                <a:spcPts val="0"/>
              </a:spcBef>
              <a:spcAft>
                <a:spcPts val="0"/>
              </a:spcAft>
              <a:buClr>
                <a:schemeClr val="dk1"/>
              </a:buClr>
              <a:buFont typeface="Arial"/>
              <a:buNone/>
            </a:pPr>
            <a:endParaRPr sz="1400" b="0" i="0" u="none" strike="noStrike" cap="none" dirty="0">
              <a:solidFill>
                <a:schemeClr val="lt1"/>
              </a:solidFill>
              <a:latin typeface="Arial"/>
              <a:ea typeface="Arial"/>
              <a:cs typeface="Arial"/>
              <a:sym typeface="Arial"/>
            </a:endParaRPr>
          </a:p>
          <a:p>
            <a:pPr marL="0" marR="0" lvl="0" indent="0" algn="l" rtl="0">
              <a:lnSpc>
                <a:spcPct val="100000"/>
              </a:lnSpc>
              <a:spcBef>
                <a:spcPts val="0"/>
              </a:spcBef>
              <a:spcAft>
                <a:spcPts val="0"/>
              </a:spcAft>
              <a:buNone/>
            </a:pPr>
            <a:endParaRPr sz="1400" b="0" i="0" u="none" dirty="0">
              <a:solidFill>
                <a:schemeClr val="lt1"/>
              </a:solidFill>
              <a:latin typeface="Arial"/>
              <a:ea typeface="Arial"/>
              <a:cs typeface="Arial"/>
              <a:sym typeface="Arial"/>
            </a:endParaRPr>
          </a:p>
        </p:txBody>
      </p:sp>
      <p:sp>
        <p:nvSpPr>
          <p:cNvPr id="91" name="Shape 91"/>
          <p:cNvSpPr txBox="1"/>
          <p:nvPr/>
        </p:nvSpPr>
        <p:spPr>
          <a:xfrm>
            <a:off x="352425" y="8297861"/>
            <a:ext cx="6721474" cy="1385887"/>
          </a:xfrm>
          <a:prstGeom prst="rect">
            <a:avLst/>
          </a:prstGeom>
          <a:solidFill>
            <a:schemeClr val="lt1"/>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a:solidFill>
                  <a:schemeClr val="dk1"/>
                </a:solidFill>
                <a:latin typeface="Arial"/>
                <a:ea typeface="Arial"/>
                <a:cs typeface="Arial"/>
                <a:sym typeface="Arial"/>
              </a:rPr>
              <a:t>FUNdraiser offer valid only on the date(s) and at the CPK location identified on the flyer. Only 501c3 organizations and non-profits schools are eligible to participate in CPK’s FUNdraiser program. CPK will donate twenty percent of food and beverage sales to the organization. Tax, gratuity, gift card and retail sales are excluded from the donation. Offer valid for dine in, take out, online, catering or curbside orders. Not valid for delivery orders. Offer void if flyer is distributed in or near restaurant. For more information about the 501c3 organization participating in the FUNdraiser, please contact the organization directly. </a:t>
            </a:r>
          </a:p>
        </p:txBody>
      </p:sp>
      <p:sp>
        <p:nvSpPr>
          <p:cNvPr id="92" name="Shape 92"/>
          <p:cNvSpPr txBox="1"/>
          <p:nvPr/>
        </p:nvSpPr>
        <p:spPr>
          <a:xfrm>
            <a:off x="352425" y="4776787"/>
            <a:ext cx="46036" cy="2678112"/>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93" name="Shape 93"/>
          <p:cNvSpPr txBox="1"/>
          <p:nvPr/>
        </p:nvSpPr>
        <p:spPr>
          <a:xfrm>
            <a:off x="352425" y="4889500"/>
            <a:ext cx="6721474" cy="21208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Font typeface="Arial"/>
              <a:buNone/>
            </a:pPr>
            <a:endParaRPr sz="1100" b="0" i="0" u="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endParaRPr sz="1100" b="0" i="0" u="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endParaRPr sz="1200" b="1" i="0" u="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endParaRPr sz="1200" b="1" i="0" u="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ct val="25000"/>
              <a:buFont typeface="Arial"/>
              <a:buNone/>
            </a:pPr>
            <a:r>
              <a:rPr lang="en-US" sz="1200" b="1" i="0" u="none">
                <a:solidFill>
                  <a:srgbClr val="000000"/>
                </a:solidFill>
                <a:latin typeface="Arial"/>
                <a:ea typeface="Arial"/>
                <a:cs typeface="Arial"/>
                <a:sym typeface="Arial"/>
              </a:rPr>
              <a:t>Valid at the participating location:</a:t>
            </a:r>
          </a:p>
          <a:p>
            <a:pPr marL="0" marR="0" lvl="0" indent="0" algn="l" rtl="0">
              <a:lnSpc>
                <a:spcPct val="100000"/>
              </a:lnSpc>
              <a:spcBef>
                <a:spcPts val="0"/>
              </a:spcBef>
              <a:spcAft>
                <a:spcPts val="0"/>
              </a:spcAft>
              <a:buClr>
                <a:schemeClr val="dk1"/>
              </a:buClr>
              <a:buFont typeface="Arial"/>
              <a:buNone/>
            </a:pPr>
            <a:endParaRPr sz="1200" b="1" i="0" u="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ct val="25000"/>
              <a:buFont typeface="Arial"/>
              <a:buNone/>
            </a:pPr>
            <a:r>
              <a:rPr lang="en-US" sz="1200" b="1" i="0" u="none">
                <a:solidFill>
                  <a:srgbClr val="000000"/>
                </a:solidFill>
                <a:latin typeface="Arial"/>
                <a:ea typeface="Arial"/>
                <a:cs typeface="Arial"/>
                <a:sym typeface="Arial"/>
              </a:rPr>
              <a:t>California Pizza Kitchen</a:t>
            </a:r>
          </a:p>
          <a:p>
            <a:pPr marL="0" marR="0" lvl="0" indent="0" algn="l" rtl="0">
              <a:lnSpc>
                <a:spcPct val="100000"/>
              </a:lnSpc>
              <a:spcBef>
                <a:spcPts val="0"/>
              </a:spcBef>
              <a:spcAft>
                <a:spcPts val="0"/>
              </a:spcAft>
              <a:buClr>
                <a:srgbClr val="000000"/>
              </a:buClr>
              <a:buSzPct val="25000"/>
              <a:buFont typeface="Arial"/>
              <a:buNone/>
            </a:pPr>
            <a:r>
              <a:rPr lang="en-US" sz="1200" b="1" i="0" u="none">
                <a:solidFill>
                  <a:srgbClr val="000000"/>
                </a:solidFill>
                <a:latin typeface="Arial"/>
                <a:ea typeface="Arial"/>
                <a:cs typeface="Arial"/>
                <a:sym typeface="Arial"/>
              </a:rPr>
              <a:t>1 Garden State Plaza</a:t>
            </a:r>
          </a:p>
          <a:p>
            <a:pPr marL="0" marR="0" lvl="0" indent="0" algn="l" rtl="0">
              <a:lnSpc>
                <a:spcPct val="100000"/>
              </a:lnSpc>
              <a:spcBef>
                <a:spcPts val="0"/>
              </a:spcBef>
              <a:spcAft>
                <a:spcPts val="0"/>
              </a:spcAft>
              <a:buClr>
                <a:srgbClr val="000000"/>
              </a:buClr>
              <a:buSzPct val="25000"/>
              <a:buFont typeface="Arial"/>
              <a:buNone/>
            </a:pPr>
            <a:r>
              <a:rPr lang="en-US" sz="1200" b="1" i="0" u="none">
                <a:solidFill>
                  <a:srgbClr val="000000"/>
                </a:solidFill>
                <a:latin typeface="Arial"/>
                <a:ea typeface="Arial"/>
                <a:cs typeface="Arial"/>
                <a:sym typeface="Arial"/>
              </a:rPr>
              <a:t>Paramus, NJ 07652</a:t>
            </a:r>
          </a:p>
          <a:p>
            <a:pPr marL="0" marR="0" lvl="0" indent="0" algn="l" rtl="0">
              <a:lnSpc>
                <a:spcPct val="100000"/>
              </a:lnSpc>
              <a:spcBef>
                <a:spcPts val="0"/>
              </a:spcBef>
              <a:spcAft>
                <a:spcPts val="0"/>
              </a:spcAft>
              <a:buClr>
                <a:srgbClr val="000000"/>
              </a:buClr>
              <a:buSzPct val="25000"/>
              <a:buFont typeface="Arial"/>
              <a:buNone/>
            </a:pPr>
            <a:r>
              <a:rPr lang="en-US" sz="1200" b="1" i="0" u="none">
                <a:solidFill>
                  <a:srgbClr val="000000"/>
                </a:solidFill>
                <a:latin typeface="Arial"/>
                <a:ea typeface="Arial"/>
                <a:cs typeface="Arial"/>
                <a:sym typeface="Arial"/>
              </a:rPr>
              <a:t>(Entrance 10 Between Neiman Marcus and Lord &amp; Taylor)</a:t>
            </a:r>
          </a:p>
          <a:p>
            <a:pPr marL="0" marR="0" lvl="0" indent="0" algn="l" rtl="0">
              <a:lnSpc>
                <a:spcPct val="100000"/>
              </a:lnSpc>
              <a:spcBef>
                <a:spcPts val="0"/>
              </a:spcBef>
              <a:spcAft>
                <a:spcPts val="0"/>
              </a:spcAft>
              <a:buClr>
                <a:srgbClr val="000000"/>
              </a:buClr>
              <a:buSzPct val="25000"/>
              <a:buFont typeface="Arial"/>
              <a:buNone/>
            </a:pPr>
            <a:r>
              <a:rPr lang="en-US" sz="1200" b="1" i="0" u="none">
                <a:solidFill>
                  <a:srgbClr val="000000"/>
                </a:solidFill>
                <a:latin typeface="Arial"/>
                <a:ea typeface="Arial"/>
                <a:cs typeface="Arial"/>
                <a:sym typeface="Arial"/>
              </a:rPr>
              <a:t>(201) 587-0005</a:t>
            </a:r>
          </a:p>
        </p:txBody>
      </p:sp>
      <p:sp>
        <p:nvSpPr>
          <p:cNvPr id="94" name="Shape 94"/>
          <p:cNvSpPr txBox="1"/>
          <p:nvPr/>
        </p:nvSpPr>
        <p:spPr>
          <a:xfrm flipH="1">
            <a:off x="6659562" y="4776787"/>
            <a:ext cx="46036" cy="21335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97357" y="267742"/>
            <a:ext cx="3008241" cy="68814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167</Words>
  <Application>Microsoft Office PowerPoint</Application>
  <PresentationFormat>Custom</PresentationFormat>
  <Paragraphs>16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Algerian</vt: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Mendez</dc:creator>
  <cp:lastModifiedBy>Monica Bostler</cp:lastModifiedBy>
  <cp:revision>2</cp:revision>
  <dcterms:modified xsi:type="dcterms:W3CDTF">2016-12-13T18:32:08Z</dcterms:modified>
</cp:coreProperties>
</file>